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Ubuntu"/>
      <p:regular r:id="rId50"/>
      <p:bold r:id="rId51"/>
      <p:italic r:id="rId52"/>
      <p:boldItalic r:id="rId53"/>
    </p:embeddedFont>
    <p:embeddedFont>
      <p:font typeface="Lora"/>
      <p:regular r:id="rId54"/>
      <p:bold r:id="rId55"/>
      <p:italic r:id="rId56"/>
      <p:boldItalic r:id="rId57"/>
    </p:embeddedFont>
    <p:embeddedFont>
      <p:font typeface="Quattrocento Sans"/>
      <p:regular r:id="rId58"/>
      <p:bold r:id="rId59"/>
      <p:italic r:id="rId60"/>
      <p:boldItalic r:id="rId61"/>
    </p:embeddedFont>
    <p:embeddedFont>
      <p:font typeface="Droid Sans"/>
      <p:regular r:id="rId62"/>
      <p:bold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07817687-0B3A-4CF8-80C6-FDAD9D1DC0CB}">
  <a:tblStyle styleId="{07817687-0B3A-4CF8-80C6-FDAD9D1DC0CB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DroidSans-regular.fntdata"/><Relationship Id="rId61" Type="http://schemas.openxmlformats.org/officeDocument/2006/relationships/font" Target="fonts/QuattrocentoSans-boldItalic.fntdata"/><Relationship Id="rId20" Type="http://schemas.openxmlformats.org/officeDocument/2006/relationships/slide" Target="slides/slide14.xml"/><Relationship Id="rId63" Type="http://schemas.openxmlformats.org/officeDocument/2006/relationships/font" Target="fonts/DroidSans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QuattrocentoSans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Ubuntu-bold.fntdata"/><Relationship Id="rId50" Type="http://schemas.openxmlformats.org/officeDocument/2006/relationships/font" Target="fonts/Ubuntu-regular.fntdata"/><Relationship Id="rId53" Type="http://schemas.openxmlformats.org/officeDocument/2006/relationships/font" Target="fonts/Ubuntu-boldItalic.fntdata"/><Relationship Id="rId52" Type="http://schemas.openxmlformats.org/officeDocument/2006/relationships/font" Target="fonts/Ubuntu-italic.fntdata"/><Relationship Id="rId11" Type="http://schemas.openxmlformats.org/officeDocument/2006/relationships/slide" Target="slides/slide5.xml"/><Relationship Id="rId55" Type="http://schemas.openxmlformats.org/officeDocument/2006/relationships/font" Target="fonts/Lora-bold.fntdata"/><Relationship Id="rId10" Type="http://schemas.openxmlformats.org/officeDocument/2006/relationships/slide" Target="slides/slide4.xml"/><Relationship Id="rId54" Type="http://schemas.openxmlformats.org/officeDocument/2006/relationships/font" Target="fonts/Lora-regular.fntdata"/><Relationship Id="rId13" Type="http://schemas.openxmlformats.org/officeDocument/2006/relationships/slide" Target="slides/slide7.xml"/><Relationship Id="rId57" Type="http://schemas.openxmlformats.org/officeDocument/2006/relationships/font" Target="fonts/Lora-boldItalic.fntdata"/><Relationship Id="rId12" Type="http://schemas.openxmlformats.org/officeDocument/2006/relationships/slide" Target="slides/slide6.xml"/><Relationship Id="rId56" Type="http://schemas.openxmlformats.org/officeDocument/2006/relationships/font" Target="fonts/Lora-italic.fntdata"/><Relationship Id="rId15" Type="http://schemas.openxmlformats.org/officeDocument/2006/relationships/slide" Target="slides/slide9.xml"/><Relationship Id="rId59" Type="http://schemas.openxmlformats.org/officeDocument/2006/relationships/font" Target="fonts/QuattrocentoSans-bold.fntdata"/><Relationship Id="rId14" Type="http://schemas.openxmlformats.org/officeDocument/2006/relationships/slide" Target="slides/slide8.xml"/><Relationship Id="rId58" Type="http://schemas.openxmlformats.org/officeDocument/2006/relationships/font" Target="fonts/QuattrocentoSan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1" name="Shape 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Shape 622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4.png"/><Relationship Id="rId3" Type="http://schemas.openxmlformats.org/officeDocument/2006/relationships/image" Target="../media/image0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/>
        </p:txBody>
      </p:sp>
      <p:cxnSp>
        <p:nvCxnSpPr>
          <p:cNvPr id="10" name="Shape 10"/>
          <p:cNvCxnSpPr/>
          <p:nvPr/>
        </p:nvCxnSpPr>
        <p:spPr>
          <a:xfrm>
            <a:off x="-6025" y="3676511"/>
            <a:ext cx="9161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" name="Shape 11"/>
          <p:cNvSpPr/>
          <p:nvPr/>
        </p:nvSpPr>
        <p:spPr>
          <a:xfrm>
            <a:off x="111795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mpletely 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ctrTitle"/>
          </p:nvPr>
        </p:nvSpPr>
        <p:spPr>
          <a:xfrm>
            <a:off x="685800" y="1597824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9" name="Shape 6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480"/>
              </a:spcBef>
              <a:buClr>
                <a:srgbClr val="1F497D"/>
              </a:buClr>
              <a:buFont typeface="Arial"/>
              <a:buNone/>
              <a:defRPr b="1" i="0" sz="24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92" lvl="1" marL="342892" marR="0" rtl="0" algn="ctr">
              <a:spcBef>
                <a:spcPts val="390"/>
              </a:spcBef>
              <a:buClr>
                <a:srgbClr val="888888"/>
              </a:buClr>
              <a:buFont typeface="Arial"/>
              <a:buNone/>
              <a:defRPr b="0" i="0" sz="19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83" lvl="2" marL="685783" marR="0" rtl="0" algn="ctr">
              <a:spcBef>
                <a:spcPts val="36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74" lvl="3" marL="1028674" marR="0" rtl="0" algn="ctr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65" lvl="4" marL="1371565" marR="0" rtl="0" algn="ctr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56" lvl="5" marL="1714456" marR="0" rtl="0" algn="ctr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47" lvl="6" marL="2057347" marR="0" rtl="0" algn="ctr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40" lvl="7" marL="2400240" marR="0" rtl="0" algn="ctr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31" lvl="8" marL="2743131" marR="0" rtl="0" algn="ctr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0" name="Shape 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53134"/>
            <a:ext cx="894600" cy="8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>
            <p:ph idx="11" type="ftr"/>
          </p:nvPr>
        </p:nvSpPr>
        <p:spPr>
          <a:xfrm>
            <a:off x="2560319" y="5013198"/>
            <a:ext cx="4038600" cy="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1" i="0" sz="67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8103" y="202638"/>
            <a:ext cx="3520800" cy="6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1F497D"/>
              </a:buClr>
              <a:buFont typeface="Calibri"/>
              <a:buNone/>
              <a:defRPr b="1" i="0" sz="33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457200" y="1200154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23817" lvl="0" marL="257167" marR="0" rtl="0" algn="l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3173" lvl="1" marL="557198" marR="0" rtl="0" algn="l">
              <a:spcBef>
                <a:spcPts val="390"/>
              </a:spcBef>
              <a:buClr>
                <a:schemeClr val="dk1"/>
              </a:buClr>
              <a:buSzPct val="97500"/>
              <a:buFont typeface="Arial"/>
              <a:buChar char="–"/>
              <a:defRPr b="0" i="0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9828" lvl="2" marL="857228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869" lvl="3" marL="1200119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861" lvl="4" marL="1543011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853" lvl="5" marL="1885903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845" lvl="6" marL="2228795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836" lvl="7" marL="2571686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826" lvl="8" marL="2914576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6553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7" name="Shape 77"/>
          <p:cNvSpPr txBox="1"/>
          <p:nvPr/>
        </p:nvSpPr>
        <p:spPr>
          <a:xfrm>
            <a:off x="2552700" y="4800600"/>
            <a:ext cx="4038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" sz="10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SQLDay 2016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722312" y="3305180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1F497D"/>
              </a:buClr>
              <a:buFont typeface="Calibri"/>
              <a:buNone/>
              <a:defRPr b="1" i="0" sz="30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722312" y="2180034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92" lvl="1" marL="342892" marR="0" rtl="0" algn="l">
              <a:spcBef>
                <a:spcPts val="270"/>
              </a:spcBef>
              <a:buClr>
                <a:srgbClr val="888888"/>
              </a:buClr>
              <a:buFont typeface="Arial"/>
              <a:buNone/>
              <a:defRPr b="0" i="0" sz="13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83" lvl="2" marL="685783" marR="0" rtl="0" algn="l">
              <a:spcBef>
                <a:spcPts val="240"/>
              </a:spcBef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74" lvl="3" marL="1028674" marR="0" rtl="0" algn="l">
              <a:spcBef>
                <a:spcPts val="210"/>
              </a:spcBef>
              <a:buClr>
                <a:srgbClr val="888888"/>
              </a:buClr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65" lvl="4" marL="1371565" marR="0" rtl="0" algn="l">
              <a:spcBef>
                <a:spcPts val="210"/>
              </a:spcBef>
              <a:buClr>
                <a:srgbClr val="888888"/>
              </a:buClr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56" lvl="5" marL="1714456" marR="0" rtl="0" algn="l">
              <a:spcBef>
                <a:spcPts val="210"/>
              </a:spcBef>
              <a:buClr>
                <a:srgbClr val="888888"/>
              </a:buClr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47" lvl="6" marL="2057347" marR="0" rtl="0" algn="l">
              <a:spcBef>
                <a:spcPts val="210"/>
              </a:spcBef>
              <a:buClr>
                <a:srgbClr val="888888"/>
              </a:buClr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40" lvl="7" marL="2400240" marR="0" rtl="0" algn="l">
              <a:spcBef>
                <a:spcPts val="210"/>
              </a:spcBef>
              <a:buClr>
                <a:srgbClr val="888888"/>
              </a:buClr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31" lvl="8" marL="2743131" marR="0" rtl="0" algn="l">
              <a:spcBef>
                <a:spcPts val="210"/>
              </a:spcBef>
              <a:buClr>
                <a:srgbClr val="888888"/>
              </a:buClr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6553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2552700" y="4800600"/>
            <a:ext cx="4038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1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1F497D"/>
              </a:buClr>
              <a:buFont typeface="Calibri"/>
              <a:buNone/>
              <a:defRPr b="1" i="0" sz="33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457200" y="1200154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23817" lvl="0" marL="257167" marR="0" rtl="0" algn="l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12698" lvl="1" marL="557198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878" lvl="2" marL="857228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394" lvl="3" marL="1200119" marR="0" rtl="0" algn="l">
              <a:spcBef>
                <a:spcPts val="270"/>
              </a:spcBef>
              <a:buClr>
                <a:schemeClr val="dk1"/>
              </a:buClr>
              <a:buSzPct val="96428"/>
              <a:buFont typeface="Arial"/>
              <a:buChar char="–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98386" lvl="4" marL="1543011" marR="0" rtl="0" algn="l">
              <a:spcBef>
                <a:spcPts val="270"/>
              </a:spcBef>
              <a:buClr>
                <a:schemeClr val="dk1"/>
              </a:buClr>
              <a:buSzPct val="96428"/>
              <a:buFont typeface="Arial"/>
              <a:buChar char="»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98378" lvl="5" marL="1885903" marR="0" rtl="0" algn="l">
              <a:spcBef>
                <a:spcPts val="270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8370" lvl="6" marL="2228795" marR="0" rtl="0" algn="l">
              <a:spcBef>
                <a:spcPts val="270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8361" lvl="7" marL="2571686" marR="0" rtl="0" algn="l">
              <a:spcBef>
                <a:spcPts val="270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8351" lvl="8" marL="2914576" marR="0" rtl="0" algn="l">
              <a:spcBef>
                <a:spcPts val="270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2" type="body"/>
          </p:nvPr>
        </p:nvSpPr>
        <p:spPr>
          <a:xfrm>
            <a:off x="4648200" y="1200154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23817" lvl="0" marL="257167" marR="0" rtl="0" algn="l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12698" lvl="1" marL="557198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878" lvl="2" marL="857228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394" lvl="3" marL="1200119" marR="0" rtl="0" algn="l">
              <a:spcBef>
                <a:spcPts val="270"/>
              </a:spcBef>
              <a:buClr>
                <a:schemeClr val="dk1"/>
              </a:buClr>
              <a:buSzPct val="96428"/>
              <a:buFont typeface="Arial"/>
              <a:buChar char="–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98386" lvl="4" marL="1543011" marR="0" rtl="0" algn="l">
              <a:spcBef>
                <a:spcPts val="270"/>
              </a:spcBef>
              <a:buClr>
                <a:schemeClr val="dk1"/>
              </a:buClr>
              <a:buSzPct val="96428"/>
              <a:buFont typeface="Arial"/>
              <a:buChar char="»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98378" lvl="5" marL="1885903" marR="0" rtl="0" algn="l">
              <a:spcBef>
                <a:spcPts val="270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8370" lvl="6" marL="2228795" marR="0" rtl="0" algn="l">
              <a:spcBef>
                <a:spcPts val="270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8361" lvl="7" marL="2571686" marR="0" rtl="0" algn="l">
              <a:spcBef>
                <a:spcPts val="270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8351" lvl="8" marL="2914576" marR="0" rtl="0" algn="l">
              <a:spcBef>
                <a:spcPts val="270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6553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88" name="Shape 88"/>
          <p:cNvSpPr txBox="1"/>
          <p:nvPr>
            <p:ph idx="11" type="ftr"/>
          </p:nvPr>
        </p:nvSpPr>
        <p:spPr>
          <a:xfrm>
            <a:off x="2552700" y="4800600"/>
            <a:ext cx="4038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1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1F497D"/>
              </a:buClr>
              <a:buFont typeface="Calibri"/>
              <a:buNone/>
              <a:defRPr b="1" i="0" sz="33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457200" y="1151334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92" lvl="1" marL="342892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83" lvl="2" marL="685783" marR="0" rtl="0" algn="l">
              <a:spcBef>
                <a:spcPts val="270"/>
              </a:spcBef>
              <a:buClr>
                <a:schemeClr val="dk1"/>
              </a:buClr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74" lvl="3" marL="1028674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65" lvl="4" marL="1371565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56" lvl="5" marL="1714456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47" lvl="6" marL="2057347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40" lvl="7" marL="240024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31" lvl="8" marL="2743131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42867" lvl="0" marL="257167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1748" lvl="1" marL="557198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8403" lvl="2" marL="857228" marR="0" rtl="0" algn="l">
              <a:spcBef>
                <a:spcPts val="270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7919" lvl="3" marL="1200119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7911" lvl="4" marL="1543011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7903" lvl="5" marL="1885903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7895" lvl="6" marL="2228795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7886" lvl="7" marL="2571686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7876" lvl="8" marL="2914576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3" type="body"/>
          </p:nvPr>
        </p:nvSpPr>
        <p:spPr>
          <a:xfrm>
            <a:off x="4645028" y="1151334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92" lvl="1" marL="342892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83" lvl="2" marL="685783" marR="0" rtl="0" algn="l">
              <a:spcBef>
                <a:spcPts val="270"/>
              </a:spcBef>
              <a:buClr>
                <a:schemeClr val="dk1"/>
              </a:buClr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74" lvl="3" marL="1028674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65" lvl="4" marL="1371565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56" lvl="5" marL="1714456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47" lvl="6" marL="2057347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40" lvl="7" marL="240024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31" lvl="8" marL="2743131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4" type="body"/>
          </p:nvPr>
        </p:nvSpPr>
        <p:spPr>
          <a:xfrm>
            <a:off x="4645028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42867" lvl="0" marL="257167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1748" lvl="1" marL="557198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8403" lvl="2" marL="857228" marR="0" rtl="0" algn="l">
              <a:spcBef>
                <a:spcPts val="270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7919" lvl="3" marL="1200119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7911" lvl="4" marL="1543011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7903" lvl="5" marL="1885903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7895" lvl="6" marL="2228795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7886" lvl="7" marL="2571686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7876" lvl="8" marL="2914576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6553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96" name="Shape 96"/>
          <p:cNvSpPr txBox="1"/>
          <p:nvPr>
            <p:ph idx="11" type="ftr"/>
          </p:nvPr>
        </p:nvSpPr>
        <p:spPr>
          <a:xfrm>
            <a:off x="2552700" y="4800600"/>
            <a:ext cx="4038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1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1F497D"/>
              </a:buClr>
              <a:buFont typeface="Calibri"/>
              <a:buNone/>
              <a:defRPr b="1" i="0" sz="33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6553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00" name="Shape 100"/>
          <p:cNvSpPr txBox="1"/>
          <p:nvPr>
            <p:ph idx="11" type="ftr"/>
          </p:nvPr>
        </p:nvSpPr>
        <p:spPr>
          <a:xfrm>
            <a:off x="2552700" y="4800600"/>
            <a:ext cx="4038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1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2" type="sldNum"/>
          </p:nvPr>
        </p:nvSpPr>
        <p:spPr>
          <a:xfrm>
            <a:off x="6553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03" name="Shape 103"/>
          <p:cNvSpPr txBox="1"/>
          <p:nvPr>
            <p:ph idx="11" type="ftr"/>
          </p:nvPr>
        </p:nvSpPr>
        <p:spPr>
          <a:xfrm>
            <a:off x="2552700" y="4800600"/>
            <a:ext cx="4038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1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457202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1F497D"/>
              </a:buClr>
              <a:buFont typeface="Calibri"/>
              <a:buNone/>
              <a:defRPr b="1" i="0" sz="15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575050" y="204793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4767" lvl="0" marL="257167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3648" lvl="1" marL="557198" marR="0" rtl="0" algn="l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9828" lvl="2" marL="857228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869" lvl="3" marL="1200119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861" lvl="4" marL="1543011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853" lvl="5" marL="1885903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845" lvl="6" marL="2228795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836" lvl="7" marL="2571686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826" lvl="8" marL="2914576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457202" y="1076327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10"/>
              </a:spcBef>
              <a:buClr>
                <a:schemeClr val="dk1"/>
              </a:buClr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92" lvl="1" marL="342892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83" lvl="2" marL="685783" marR="0" rtl="0" algn="l">
              <a:spcBef>
                <a:spcPts val="150"/>
              </a:spcBef>
              <a:buClr>
                <a:schemeClr val="dk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74" lvl="3" marL="1028674" marR="0" rtl="0" algn="l">
              <a:spcBef>
                <a:spcPts val="135"/>
              </a:spcBef>
              <a:buClr>
                <a:schemeClr val="dk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65" lvl="4" marL="1371565" marR="0" rtl="0" algn="l">
              <a:spcBef>
                <a:spcPts val="135"/>
              </a:spcBef>
              <a:buClr>
                <a:schemeClr val="dk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56" lvl="5" marL="1714456" marR="0" rtl="0" algn="l">
              <a:spcBef>
                <a:spcPts val="135"/>
              </a:spcBef>
              <a:buClr>
                <a:schemeClr val="dk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47" lvl="6" marL="2057347" marR="0" rtl="0" algn="l">
              <a:spcBef>
                <a:spcPts val="135"/>
              </a:spcBef>
              <a:buClr>
                <a:schemeClr val="dk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40" lvl="7" marL="2400240" marR="0" rtl="0" algn="l">
              <a:spcBef>
                <a:spcPts val="135"/>
              </a:spcBef>
              <a:buClr>
                <a:schemeClr val="dk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31" lvl="8" marL="2743131" marR="0" rtl="0" algn="l">
              <a:spcBef>
                <a:spcPts val="135"/>
              </a:spcBef>
              <a:buClr>
                <a:schemeClr val="dk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6553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09" name="Shape 109"/>
          <p:cNvSpPr txBox="1"/>
          <p:nvPr>
            <p:ph idx="11" type="ftr"/>
          </p:nvPr>
        </p:nvSpPr>
        <p:spPr>
          <a:xfrm>
            <a:off x="2552700" y="4800600"/>
            <a:ext cx="4038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1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1F497D"/>
              </a:buClr>
              <a:buFont typeface="Calibri"/>
              <a:buNone/>
              <a:defRPr b="1" i="0" sz="15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2" name="Shape 11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92" lvl="1" marL="342892" marR="0" rtl="0" algn="l">
              <a:spcBef>
                <a:spcPts val="420"/>
              </a:spcBef>
              <a:buClr>
                <a:schemeClr val="dk1"/>
              </a:buClr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83" lvl="2" marL="685783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74" lvl="3" marL="1028674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65" lvl="4" marL="1371565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56" lvl="5" marL="1714456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47" lvl="6" marL="2057347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40" lvl="7" marL="2400240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31" lvl="8" marL="2743131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10"/>
              </a:spcBef>
              <a:buClr>
                <a:schemeClr val="dk1"/>
              </a:buClr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92" lvl="1" marL="342892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83" lvl="2" marL="685783" marR="0" rtl="0" algn="l">
              <a:spcBef>
                <a:spcPts val="150"/>
              </a:spcBef>
              <a:buClr>
                <a:schemeClr val="dk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74" lvl="3" marL="1028674" marR="0" rtl="0" algn="l">
              <a:spcBef>
                <a:spcPts val="135"/>
              </a:spcBef>
              <a:buClr>
                <a:schemeClr val="dk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65" lvl="4" marL="1371565" marR="0" rtl="0" algn="l">
              <a:spcBef>
                <a:spcPts val="135"/>
              </a:spcBef>
              <a:buClr>
                <a:schemeClr val="dk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56" lvl="5" marL="1714456" marR="0" rtl="0" algn="l">
              <a:spcBef>
                <a:spcPts val="135"/>
              </a:spcBef>
              <a:buClr>
                <a:schemeClr val="dk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47" lvl="6" marL="2057347" marR="0" rtl="0" algn="l">
              <a:spcBef>
                <a:spcPts val="135"/>
              </a:spcBef>
              <a:buClr>
                <a:schemeClr val="dk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40" lvl="7" marL="2400240" marR="0" rtl="0" algn="l">
              <a:spcBef>
                <a:spcPts val="135"/>
              </a:spcBef>
              <a:buClr>
                <a:schemeClr val="dk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31" lvl="8" marL="2743131" marR="0" rtl="0" algn="l">
              <a:spcBef>
                <a:spcPts val="135"/>
              </a:spcBef>
              <a:buClr>
                <a:schemeClr val="dk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6553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15" name="Shape 115"/>
          <p:cNvSpPr txBox="1"/>
          <p:nvPr>
            <p:ph idx="11" type="ftr"/>
          </p:nvPr>
        </p:nvSpPr>
        <p:spPr>
          <a:xfrm>
            <a:off x="2552700" y="4800600"/>
            <a:ext cx="4038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1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idx="1" type="subTitle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/>
        </p:txBody>
      </p:sp>
      <p:cxnSp>
        <p:nvCxnSpPr>
          <p:cNvPr id="14" name="Shape 14"/>
          <p:cNvCxnSpPr/>
          <p:nvPr/>
        </p:nvCxnSpPr>
        <p:spPr>
          <a:xfrm>
            <a:off x="-6025" y="2571761"/>
            <a:ext cx="19844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" name="Shape 15"/>
          <p:cNvSpPr/>
          <p:nvPr/>
        </p:nvSpPr>
        <p:spPr>
          <a:xfrm>
            <a:off x="1117950" y="228825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 txBox="1"/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/>
        </p:txBody>
      </p:sp>
      <p:cxnSp>
        <p:nvCxnSpPr>
          <p:cNvPr id="17" name="Shape 17"/>
          <p:cNvCxnSpPr/>
          <p:nvPr/>
        </p:nvCxnSpPr>
        <p:spPr>
          <a:xfrm>
            <a:off x="5898975" y="2571750"/>
            <a:ext cx="32510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1F497D"/>
              </a:buClr>
              <a:buFont typeface="Calibri"/>
              <a:buNone/>
              <a:defRPr b="1" i="0" sz="33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 rot="5400000">
            <a:off x="2874750" y="-1217395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23817" lvl="0" marL="257167" marR="0" rtl="0" algn="l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3173" lvl="1" marL="557198" marR="0" rtl="0" algn="l">
              <a:spcBef>
                <a:spcPts val="390"/>
              </a:spcBef>
              <a:buClr>
                <a:schemeClr val="dk1"/>
              </a:buClr>
              <a:buSzPct val="97500"/>
              <a:buFont typeface="Arial"/>
              <a:buChar char="–"/>
              <a:defRPr b="0" i="0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9828" lvl="2" marL="857228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869" lvl="3" marL="1200119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861" lvl="4" marL="1543011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853" lvl="5" marL="1885903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845" lvl="6" marL="2228795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836" lvl="7" marL="2571686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826" lvl="8" marL="2914576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6553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20" name="Shape 120"/>
          <p:cNvSpPr txBox="1"/>
          <p:nvPr>
            <p:ph idx="11" type="ftr"/>
          </p:nvPr>
        </p:nvSpPr>
        <p:spPr>
          <a:xfrm>
            <a:off x="2552700" y="4800600"/>
            <a:ext cx="4038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1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 rot="5400000">
            <a:off x="5463750" y="1371634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1F497D"/>
              </a:buClr>
              <a:buFont typeface="Calibri"/>
              <a:buNone/>
              <a:defRPr b="1" i="0" sz="33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 rot="5400000">
            <a:off x="1272750" y="-609565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23817" lvl="0" marL="257167" marR="0" rtl="0" algn="l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3173" lvl="1" marL="557198" marR="0" rtl="0" algn="l">
              <a:spcBef>
                <a:spcPts val="390"/>
              </a:spcBef>
              <a:buClr>
                <a:schemeClr val="dk1"/>
              </a:buClr>
              <a:buSzPct val="97500"/>
              <a:buFont typeface="Arial"/>
              <a:buChar char="–"/>
              <a:defRPr b="0" i="0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9828" lvl="2" marL="857228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869" lvl="3" marL="1200119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861" lvl="4" marL="1543011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853" lvl="5" marL="1885903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845" lvl="6" marL="2228795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836" lvl="7" marL="2571686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826" lvl="8" marL="2914576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6553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25" name="Shape 125"/>
          <p:cNvSpPr txBox="1"/>
          <p:nvPr>
            <p:ph idx="11" type="ftr"/>
          </p:nvPr>
        </p:nvSpPr>
        <p:spPr>
          <a:xfrm>
            <a:off x="2552700" y="4800600"/>
            <a:ext cx="4038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1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idx="1" type="body"/>
          </p:nvPr>
        </p:nvSpPr>
        <p:spPr>
          <a:xfrm>
            <a:off x="2105050" y="2238000"/>
            <a:ext cx="4933800" cy="819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buFont typeface="Lora"/>
              <a:defRPr i="1" sz="2400"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rtl="0" algn="ctr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rtl="0" algn="ctr">
              <a:spcBef>
                <a:spcPts val="0"/>
              </a:spcBef>
              <a:buSzPct val="100000"/>
              <a:buFont typeface="Lora"/>
              <a:defRPr i="1" sz="2400">
                <a:latin typeface="Lora"/>
                <a:ea typeface="Lora"/>
                <a:cs typeface="Lora"/>
                <a:sym typeface="Lora"/>
              </a:defRPr>
            </a:lvl4pPr>
            <a:lvl5pPr lvl="4" rtl="0" algn="ctr">
              <a:spcBef>
                <a:spcPts val="0"/>
              </a:spcBef>
              <a:buSzPct val="100000"/>
              <a:buFont typeface="Lora"/>
              <a:defRPr i="1" sz="2400">
                <a:latin typeface="Lora"/>
                <a:ea typeface="Lora"/>
                <a:cs typeface="Lora"/>
                <a:sym typeface="Lora"/>
              </a:defRPr>
            </a:lvl5pPr>
            <a:lvl6pPr lvl="5" rtl="0" algn="ctr">
              <a:spcBef>
                <a:spcPts val="0"/>
              </a:spcBef>
              <a:buSzPct val="100000"/>
              <a:buFont typeface="Lora"/>
              <a:defRPr i="1" sz="2400">
                <a:latin typeface="Lora"/>
                <a:ea typeface="Lora"/>
                <a:cs typeface="Lora"/>
                <a:sym typeface="Lora"/>
              </a:defRPr>
            </a:lvl6pPr>
            <a:lvl7pPr lvl="6" rtl="0" algn="ctr">
              <a:spcBef>
                <a:spcPts val="0"/>
              </a:spcBef>
              <a:buSzPct val="100000"/>
              <a:buFont typeface="Lora"/>
              <a:defRPr i="1" sz="2400">
                <a:latin typeface="Lora"/>
                <a:ea typeface="Lora"/>
                <a:cs typeface="Lora"/>
                <a:sym typeface="Lora"/>
              </a:defRPr>
            </a:lvl7pPr>
            <a:lvl8pPr lvl="7" rtl="0" algn="ctr">
              <a:spcBef>
                <a:spcPts val="0"/>
              </a:spcBef>
              <a:buSzPct val="100000"/>
              <a:buFont typeface="Lora"/>
              <a:defRPr i="1" sz="2400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i="1" sz="24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cxnSp>
        <p:nvCxnSpPr>
          <p:cNvPr id="20" name="Shape 20"/>
          <p:cNvCxnSpPr/>
          <p:nvPr/>
        </p:nvCxnSpPr>
        <p:spPr>
          <a:xfrm>
            <a:off x="4584075" y="3676500"/>
            <a:ext cx="0" cy="1480499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1" name="Shape 21"/>
          <p:cNvSpPr/>
          <p:nvPr/>
        </p:nvSpPr>
        <p:spPr>
          <a:xfrm>
            <a:off x="428850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3593400" y="3412651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3600">
                <a:latin typeface="Lora"/>
                <a:ea typeface="Lora"/>
                <a:cs typeface="Lora"/>
                <a:sym typeface="Lora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" name="Shape 25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 txBox="1"/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buSzPct val="100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buSzPct val="100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buSzPct val="100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buSzPct val="100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buSzPct val="100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buSzPct val="100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buSzPct val="100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buSzPct val="100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28" name="Shape 28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/>
        </p:txBody>
      </p:sp>
      <p:cxnSp>
        <p:nvCxnSpPr>
          <p:cNvPr id="33" name="Shape 33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4" name="Shape 34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5" name="Shape 35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1381250" y="1651075"/>
            <a:ext cx="2333999" cy="3122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3834911" y="1651075"/>
            <a:ext cx="2333999" cy="3122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6288573" y="1651075"/>
            <a:ext cx="2333999" cy="3122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cxnSp>
        <p:nvCxnSpPr>
          <p:cNvPr id="41" name="Shape 41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2" name="Shape 42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1381250" y="937125"/>
            <a:ext cx="3878399" cy="4355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cxnSp>
        <p:nvCxnSpPr>
          <p:cNvPr id="46" name="Shape 4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7" name="Shape 47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8" name="Shape 48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1990450" y="4037375"/>
            <a:ext cx="5162999" cy="519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360"/>
              </a:spcBef>
              <a:buSzPct val="100000"/>
              <a:buFont typeface="Lora"/>
              <a:buNone/>
              <a:defRPr i="1" sz="1400">
                <a:latin typeface="Lora"/>
                <a:ea typeface="Lora"/>
                <a:cs typeface="Lora"/>
                <a:sym typeface="Lora"/>
              </a:defRPr>
            </a:lvl1pPr>
          </a:lstStyle>
          <a:p/>
        </p:txBody>
      </p:sp>
      <p:cxnSp>
        <p:nvCxnSpPr>
          <p:cNvPr id="51" name="Shape 51"/>
          <p:cNvCxnSpPr/>
          <p:nvPr/>
        </p:nvCxnSpPr>
        <p:spPr>
          <a:xfrm>
            <a:off x="-6025" y="4666128"/>
            <a:ext cx="91619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2" name="Shape 52"/>
          <p:cNvSpPr/>
          <p:nvPr/>
        </p:nvSpPr>
        <p:spPr>
          <a:xfrm>
            <a:off x="4457400" y="4551496"/>
            <a:ext cx="229199" cy="229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hape 54"/>
          <p:cNvCxnSpPr/>
          <p:nvPr/>
        </p:nvCxnSpPr>
        <p:spPr>
          <a:xfrm>
            <a:off x="-6025" y="4513728"/>
            <a:ext cx="91619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5" name="Shape 55"/>
          <p:cNvSpPr/>
          <p:nvPr/>
        </p:nvSpPr>
        <p:spPr>
          <a:xfrm>
            <a:off x="4293700" y="4235405"/>
            <a:ext cx="556499" cy="5564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19.xml"/><Relationship Id="rId1" Type="http://schemas.openxmlformats.org/officeDocument/2006/relationships/image" Target="../media/image03.png"/><Relationship Id="rId2" Type="http://schemas.openxmlformats.org/officeDocument/2006/relationships/image" Target="../media/image02.png"/><Relationship Id="rId3" Type="http://schemas.openxmlformats.org/officeDocument/2006/relationships/image" Target="../media/image06.png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Shape 7"/>
          <p:cNvSpPr txBox="1"/>
          <p:nvPr>
            <p:ph type="title"/>
          </p:nvPr>
        </p:nvSpPr>
        <p:spPr>
          <a:xfrm>
            <a:off x="1381250" y="937116"/>
            <a:ext cx="6809700" cy="435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1F497D"/>
              </a:buClr>
              <a:buFont typeface="Calibri"/>
              <a:buNone/>
              <a:defRPr b="1" i="0" sz="33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57200" y="1200154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23817" lvl="0" marL="257167" marR="0" rtl="0" algn="l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3173" lvl="1" marL="557198" marR="0" rtl="0" algn="l">
              <a:spcBef>
                <a:spcPts val="390"/>
              </a:spcBef>
              <a:buClr>
                <a:schemeClr val="dk1"/>
              </a:buClr>
              <a:buSzPct val="97500"/>
              <a:buFont typeface="Arial"/>
              <a:buChar char="–"/>
              <a:defRPr b="0" i="0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9828" lvl="2" marL="857228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869" lvl="3" marL="1200119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861" lvl="4" marL="1543011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853" lvl="5" marL="1885903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845" lvl="6" marL="2228795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836" lvl="7" marL="2571686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826" lvl="8" marL="2914576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x="2560319" y="5013198"/>
            <a:ext cx="4038600" cy="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1" i="0" sz="67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61" name="Shape 61"/>
          <p:cNvGrpSpPr/>
          <p:nvPr/>
        </p:nvGrpSpPr>
        <p:grpSpPr>
          <a:xfrm>
            <a:off x="-1" y="-2"/>
            <a:ext cx="9144001" cy="5149577"/>
            <a:chOff x="-1" y="-3"/>
            <a:chExt cx="9144001" cy="6866103"/>
          </a:xfrm>
        </p:grpSpPr>
        <p:sp>
          <p:nvSpPr>
            <p:cNvPr id="62" name="Shape 62"/>
            <p:cNvSpPr/>
            <p:nvPr/>
          </p:nvSpPr>
          <p:spPr>
            <a:xfrm>
              <a:off x="1" y="-2"/>
              <a:ext cx="9144000" cy="855900"/>
            </a:xfrm>
            <a:prstGeom prst="rect">
              <a:avLst/>
            </a:prstGeom>
            <a:gradFill>
              <a:gsLst>
                <a:gs pos="0">
                  <a:srgbClr val="DAE5F1">
                    <a:alpha val="40784"/>
                  </a:srgbClr>
                </a:gs>
                <a:gs pos="100000">
                  <a:srgbClr val="E0E8F4">
                    <a:alpha val="1568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350" u="none" cap="none" strike="noStrike">
                <a:solidFill>
                  <a:srgbClr val="DAE5F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3" name="Shape 63"/>
            <p:cNvPicPr preferRelativeResize="0"/>
            <p:nvPr/>
          </p:nvPicPr>
          <p:blipFill rotWithShape="1">
            <a:blip r:embed="rId1">
              <a:alphaModFix/>
            </a:blip>
            <a:srcRect b="0" l="7952" r="0" t="3456"/>
            <a:stretch/>
          </p:blipFill>
          <p:spPr>
            <a:xfrm>
              <a:off x="1" y="1625"/>
              <a:ext cx="280200" cy="133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Shape 64"/>
            <p:cNvSpPr/>
            <p:nvPr/>
          </p:nvSpPr>
          <p:spPr>
            <a:xfrm>
              <a:off x="-1" y="6400800"/>
              <a:ext cx="9144000" cy="465300"/>
            </a:xfrm>
            <a:prstGeom prst="rect">
              <a:avLst/>
            </a:prstGeom>
            <a:gradFill>
              <a:gsLst>
                <a:gs pos="0">
                  <a:srgbClr val="000000">
                    <a:alpha val="92941"/>
                  </a:srgbClr>
                </a:gs>
                <a:gs pos="56000">
                  <a:srgbClr val="000000">
                    <a:alpha val="92941"/>
                  </a:srgbClr>
                </a:gs>
                <a:gs pos="100000">
                  <a:srgbClr val="BFCFEC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5" name="Shape 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098" y="4836324"/>
            <a:ext cx="308700" cy="3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2061" y="4816074"/>
            <a:ext cx="1604400" cy="2901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0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24.jpg"/><Relationship Id="rId5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hyperlink" Target="http://moviegalaxies.com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Relationship Id="rId4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9.gif"/><Relationship Id="rId5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hyperlink" Target="http://exploringdata.github.io/vis/programmers-search-relations/" TargetMode="External"/><Relationship Id="rId5" Type="http://schemas.openxmlformats.org/officeDocument/2006/relationships/hyperlink" Target="http://exploringdata.github.io/vis/programming-languages-influence-network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jpg"/><Relationship Id="rId4" Type="http://schemas.openxmlformats.org/officeDocument/2006/relationships/hyperlink" Target="https://oracleofbacon.org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4454"/>
            <a:ext cx="9144000" cy="42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686375" cy="395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2324" y="1101187"/>
            <a:ext cx="2924224" cy="175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450" y="612787"/>
            <a:ext cx="4791075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16474" cy="446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9124" y="0"/>
            <a:ext cx="5404026" cy="402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437" y="2626675"/>
            <a:ext cx="2447925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Wizualizacja sieci</a:t>
            </a:r>
          </a:p>
        </p:txBody>
      </p:sp>
      <p:sp>
        <p:nvSpPr>
          <p:cNvPr id="227" name="Shape 227"/>
          <p:cNvSpPr txBox="1"/>
          <p:nvPr>
            <p:ph idx="1" type="subTitle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Czego możemy się dowiedzieć patrząc na sieci?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"/>
            <a:ext cx="772118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Shape 234"/>
          <p:cNvGrpSpPr/>
          <p:nvPr/>
        </p:nvGrpSpPr>
        <p:grpSpPr>
          <a:xfrm>
            <a:off x="8516775" y="4626250"/>
            <a:ext cx="576000" cy="393067"/>
            <a:chOff x="8516775" y="4626250"/>
            <a:chExt cx="576000" cy="393067"/>
          </a:xfrm>
        </p:grpSpPr>
        <p:grpSp>
          <p:nvGrpSpPr>
            <p:cNvPr id="235" name="Shape 235"/>
            <p:cNvGrpSpPr/>
            <p:nvPr/>
          </p:nvGrpSpPr>
          <p:grpSpPr>
            <a:xfrm>
              <a:off x="8608248" y="4626257"/>
              <a:ext cx="393059" cy="393059"/>
              <a:chOff x="5941025" y="3634400"/>
              <a:chExt cx="467650" cy="467650"/>
            </a:xfrm>
          </p:grpSpPr>
          <p:sp>
            <p:nvSpPr>
              <p:cNvPr id="236" name="Shape 236"/>
              <p:cNvSpPr/>
              <p:nvPr/>
            </p:nvSpPr>
            <p:spPr>
              <a:xfrm>
                <a:off x="5941025" y="3634400"/>
                <a:ext cx="467650" cy="467650"/>
              </a:xfrm>
              <a:custGeom>
                <a:pathLst>
                  <a:path extrusionOk="0" fill="none" h="18706" w="18706">
                    <a:moveTo>
                      <a:pt x="9353" y="1"/>
                    </a:moveTo>
                    <a:lnTo>
                      <a:pt x="9353" y="1"/>
                    </a:lnTo>
                    <a:lnTo>
                      <a:pt x="8866" y="25"/>
                    </a:lnTo>
                    <a:lnTo>
                      <a:pt x="8403" y="50"/>
                    </a:lnTo>
                    <a:lnTo>
                      <a:pt x="7940" y="123"/>
                    </a:lnTo>
                    <a:lnTo>
                      <a:pt x="7478" y="196"/>
                    </a:lnTo>
                    <a:lnTo>
                      <a:pt x="7015" y="293"/>
                    </a:lnTo>
                    <a:lnTo>
                      <a:pt x="6577" y="439"/>
                    </a:lnTo>
                    <a:lnTo>
                      <a:pt x="6138" y="585"/>
                    </a:lnTo>
                    <a:lnTo>
                      <a:pt x="5724" y="732"/>
                    </a:lnTo>
                    <a:lnTo>
                      <a:pt x="5310" y="926"/>
                    </a:lnTo>
                    <a:lnTo>
                      <a:pt x="4896" y="1146"/>
                    </a:lnTo>
                    <a:lnTo>
                      <a:pt x="4506" y="1365"/>
                    </a:lnTo>
                    <a:lnTo>
                      <a:pt x="4117" y="1608"/>
                    </a:lnTo>
                    <a:lnTo>
                      <a:pt x="3751" y="1876"/>
                    </a:lnTo>
                    <a:lnTo>
                      <a:pt x="3410" y="2144"/>
                    </a:lnTo>
                    <a:lnTo>
                      <a:pt x="3069" y="2436"/>
                    </a:lnTo>
                    <a:lnTo>
                      <a:pt x="2753" y="2753"/>
                    </a:lnTo>
                    <a:lnTo>
                      <a:pt x="2436" y="3070"/>
                    </a:lnTo>
                    <a:lnTo>
                      <a:pt x="2144" y="3411"/>
                    </a:lnTo>
                    <a:lnTo>
                      <a:pt x="1876" y="3752"/>
                    </a:lnTo>
                    <a:lnTo>
                      <a:pt x="1608" y="4117"/>
                    </a:lnTo>
                    <a:lnTo>
                      <a:pt x="1365" y="4507"/>
                    </a:lnTo>
                    <a:lnTo>
                      <a:pt x="1145" y="4896"/>
                    </a:lnTo>
                    <a:lnTo>
                      <a:pt x="926" y="5310"/>
                    </a:lnTo>
                    <a:lnTo>
                      <a:pt x="731" y="5724"/>
                    </a:lnTo>
                    <a:lnTo>
                      <a:pt x="585" y="6138"/>
                    </a:lnTo>
                    <a:lnTo>
                      <a:pt x="439" y="6577"/>
                    </a:lnTo>
                    <a:lnTo>
                      <a:pt x="293" y="7015"/>
                    </a:lnTo>
                    <a:lnTo>
                      <a:pt x="196" y="7478"/>
                    </a:lnTo>
                    <a:lnTo>
                      <a:pt x="123" y="7941"/>
                    </a:lnTo>
                    <a:lnTo>
                      <a:pt x="49" y="8403"/>
                    </a:lnTo>
                    <a:lnTo>
                      <a:pt x="25" y="8866"/>
                    </a:lnTo>
                    <a:lnTo>
                      <a:pt x="1" y="9353"/>
                    </a:lnTo>
                    <a:lnTo>
                      <a:pt x="1" y="9353"/>
                    </a:lnTo>
                    <a:lnTo>
                      <a:pt x="25" y="9840"/>
                    </a:lnTo>
                    <a:lnTo>
                      <a:pt x="49" y="10303"/>
                    </a:lnTo>
                    <a:lnTo>
                      <a:pt x="123" y="10766"/>
                    </a:lnTo>
                    <a:lnTo>
                      <a:pt x="196" y="11229"/>
                    </a:lnTo>
                    <a:lnTo>
                      <a:pt x="293" y="11691"/>
                    </a:lnTo>
                    <a:lnTo>
                      <a:pt x="439" y="12130"/>
                    </a:lnTo>
                    <a:lnTo>
                      <a:pt x="585" y="12568"/>
                    </a:lnTo>
                    <a:lnTo>
                      <a:pt x="731" y="12982"/>
                    </a:lnTo>
                    <a:lnTo>
                      <a:pt x="926" y="13396"/>
                    </a:lnTo>
                    <a:lnTo>
                      <a:pt x="1145" y="13810"/>
                    </a:lnTo>
                    <a:lnTo>
                      <a:pt x="1365" y="14200"/>
                    </a:lnTo>
                    <a:lnTo>
                      <a:pt x="1608" y="14590"/>
                    </a:lnTo>
                    <a:lnTo>
                      <a:pt x="1876" y="14955"/>
                    </a:lnTo>
                    <a:lnTo>
                      <a:pt x="2144" y="15296"/>
                    </a:lnTo>
                    <a:lnTo>
                      <a:pt x="2436" y="15637"/>
                    </a:lnTo>
                    <a:lnTo>
                      <a:pt x="2753" y="15953"/>
                    </a:lnTo>
                    <a:lnTo>
                      <a:pt x="3069" y="16270"/>
                    </a:lnTo>
                    <a:lnTo>
                      <a:pt x="3410" y="16562"/>
                    </a:lnTo>
                    <a:lnTo>
                      <a:pt x="3751" y="16830"/>
                    </a:lnTo>
                    <a:lnTo>
                      <a:pt x="4117" y="17098"/>
                    </a:lnTo>
                    <a:lnTo>
                      <a:pt x="4506" y="17342"/>
                    </a:lnTo>
                    <a:lnTo>
                      <a:pt x="4896" y="17561"/>
                    </a:lnTo>
                    <a:lnTo>
                      <a:pt x="5310" y="17780"/>
                    </a:lnTo>
                    <a:lnTo>
                      <a:pt x="5724" y="17975"/>
                    </a:lnTo>
                    <a:lnTo>
                      <a:pt x="6138" y="18121"/>
                    </a:lnTo>
                    <a:lnTo>
                      <a:pt x="6577" y="18267"/>
                    </a:lnTo>
                    <a:lnTo>
                      <a:pt x="7015" y="18413"/>
                    </a:lnTo>
                    <a:lnTo>
                      <a:pt x="7478" y="18511"/>
                    </a:lnTo>
                    <a:lnTo>
                      <a:pt x="7940" y="18584"/>
                    </a:lnTo>
                    <a:lnTo>
                      <a:pt x="8403" y="18657"/>
                    </a:lnTo>
                    <a:lnTo>
                      <a:pt x="8866" y="18681"/>
                    </a:lnTo>
                    <a:lnTo>
                      <a:pt x="9353" y="18706"/>
                    </a:lnTo>
                    <a:lnTo>
                      <a:pt x="9353" y="18706"/>
                    </a:lnTo>
                    <a:lnTo>
                      <a:pt x="9840" y="18681"/>
                    </a:lnTo>
                    <a:lnTo>
                      <a:pt x="10303" y="18657"/>
                    </a:lnTo>
                    <a:lnTo>
                      <a:pt x="10766" y="18584"/>
                    </a:lnTo>
                    <a:lnTo>
                      <a:pt x="11228" y="18511"/>
                    </a:lnTo>
                    <a:lnTo>
                      <a:pt x="11691" y="18413"/>
                    </a:lnTo>
                    <a:lnTo>
                      <a:pt x="12130" y="18267"/>
                    </a:lnTo>
                    <a:lnTo>
                      <a:pt x="12568" y="18121"/>
                    </a:lnTo>
                    <a:lnTo>
                      <a:pt x="12982" y="17975"/>
                    </a:lnTo>
                    <a:lnTo>
                      <a:pt x="13396" y="17780"/>
                    </a:lnTo>
                    <a:lnTo>
                      <a:pt x="13810" y="17561"/>
                    </a:lnTo>
                    <a:lnTo>
                      <a:pt x="14200" y="17342"/>
                    </a:lnTo>
                    <a:lnTo>
                      <a:pt x="14589" y="17098"/>
                    </a:lnTo>
                    <a:lnTo>
                      <a:pt x="14955" y="16830"/>
                    </a:lnTo>
                    <a:lnTo>
                      <a:pt x="15296" y="16562"/>
                    </a:lnTo>
                    <a:lnTo>
                      <a:pt x="15637" y="16270"/>
                    </a:lnTo>
                    <a:lnTo>
                      <a:pt x="15953" y="15953"/>
                    </a:lnTo>
                    <a:lnTo>
                      <a:pt x="16270" y="15637"/>
                    </a:lnTo>
                    <a:lnTo>
                      <a:pt x="16562" y="15296"/>
                    </a:lnTo>
                    <a:lnTo>
                      <a:pt x="16830" y="14955"/>
                    </a:lnTo>
                    <a:lnTo>
                      <a:pt x="17098" y="14590"/>
                    </a:lnTo>
                    <a:lnTo>
                      <a:pt x="17341" y="14200"/>
                    </a:lnTo>
                    <a:lnTo>
                      <a:pt x="17561" y="13810"/>
                    </a:lnTo>
                    <a:lnTo>
                      <a:pt x="17780" y="13396"/>
                    </a:lnTo>
                    <a:lnTo>
                      <a:pt x="17975" y="12982"/>
                    </a:lnTo>
                    <a:lnTo>
                      <a:pt x="18121" y="12568"/>
                    </a:lnTo>
                    <a:lnTo>
                      <a:pt x="18267" y="12130"/>
                    </a:lnTo>
                    <a:lnTo>
                      <a:pt x="18413" y="11691"/>
                    </a:lnTo>
                    <a:lnTo>
                      <a:pt x="18511" y="11229"/>
                    </a:lnTo>
                    <a:lnTo>
                      <a:pt x="18584" y="10766"/>
                    </a:lnTo>
                    <a:lnTo>
                      <a:pt x="18657" y="10303"/>
                    </a:lnTo>
                    <a:lnTo>
                      <a:pt x="18681" y="9840"/>
                    </a:lnTo>
                    <a:lnTo>
                      <a:pt x="18705" y="9353"/>
                    </a:lnTo>
                    <a:lnTo>
                      <a:pt x="18705" y="9353"/>
                    </a:lnTo>
                    <a:lnTo>
                      <a:pt x="18681" y="8866"/>
                    </a:lnTo>
                    <a:lnTo>
                      <a:pt x="18657" y="8403"/>
                    </a:lnTo>
                    <a:lnTo>
                      <a:pt x="18584" y="7941"/>
                    </a:lnTo>
                    <a:lnTo>
                      <a:pt x="18511" y="7478"/>
                    </a:lnTo>
                    <a:lnTo>
                      <a:pt x="18413" y="7015"/>
                    </a:lnTo>
                    <a:lnTo>
                      <a:pt x="18267" y="6577"/>
                    </a:lnTo>
                    <a:lnTo>
                      <a:pt x="18121" y="6138"/>
                    </a:lnTo>
                    <a:lnTo>
                      <a:pt x="17975" y="5724"/>
                    </a:lnTo>
                    <a:lnTo>
                      <a:pt x="17780" y="5310"/>
                    </a:lnTo>
                    <a:lnTo>
                      <a:pt x="17561" y="4896"/>
                    </a:lnTo>
                    <a:lnTo>
                      <a:pt x="17341" y="4507"/>
                    </a:lnTo>
                    <a:lnTo>
                      <a:pt x="17098" y="4117"/>
                    </a:lnTo>
                    <a:lnTo>
                      <a:pt x="16830" y="3752"/>
                    </a:lnTo>
                    <a:lnTo>
                      <a:pt x="16562" y="3411"/>
                    </a:lnTo>
                    <a:lnTo>
                      <a:pt x="16270" y="3070"/>
                    </a:lnTo>
                    <a:lnTo>
                      <a:pt x="15953" y="2753"/>
                    </a:lnTo>
                    <a:lnTo>
                      <a:pt x="15637" y="2436"/>
                    </a:lnTo>
                    <a:lnTo>
                      <a:pt x="15296" y="2144"/>
                    </a:lnTo>
                    <a:lnTo>
                      <a:pt x="14955" y="1876"/>
                    </a:lnTo>
                    <a:lnTo>
                      <a:pt x="14589" y="1608"/>
                    </a:lnTo>
                    <a:lnTo>
                      <a:pt x="14200" y="1365"/>
                    </a:lnTo>
                    <a:lnTo>
                      <a:pt x="13810" y="1146"/>
                    </a:lnTo>
                    <a:lnTo>
                      <a:pt x="13396" y="926"/>
                    </a:lnTo>
                    <a:lnTo>
                      <a:pt x="12982" y="732"/>
                    </a:lnTo>
                    <a:lnTo>
                      <a:pt x="12568" y="585"/>
                    </a:lnTo>
                    <a:lnTo>
                      <a:pt x="12130" y="439"/>
                    </a:lnTo>
                    <a:lnTo>
                      <a:pt x="11691" y="293"/>
                    </a:lnTo>
                    <a:lnTo>
                      <a:pt x="11228" y="196"/>
                    </a:lnTo>
                    <a:lnTo>
                      <a:pt x="10766" y="123"/>
                    </a:lnTo>
                    <a:lnTo>
                      <a:pt x="10303" y="50"/>
                    </a:lnTo>
                    <a:lnTo>
                      <a:pt x="9840" y="25"/>
                    </a:lnTo>
                    <a:lnTo>
                      <a:pt x="9353" y="1"/>
                    </a:lnTo>
                    <a:lnTo>
                      <a:pt x="9353" y="1"/>
                    </a:lnTo>
                  </a:path>
                </a:pathLst>
              </a:custGeom>
              <a:noFill/>
              <a:ln cap="rnd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>
                <a:off x="6211975" y="3753150"/>
                <a:ext cx="19525" cy="18900"/>
              </a:xfrm>
              <a:custGeom>
                <a:pathLst>
                  <a:path extrusionOk="0" fill="none" h="756" w="781">
                    <a:moveTo>
                      <a:pt x="585" y="0"/>
                    </a:moveTo>
                    <a:lnTo>
                      <a:pt x="585" y="0"/>
                    </a:lnTo>
                    <a:lnTo>
                      <a:pt x="658" y="24"/>
                    </a:lnTo>
                    <a:lnTo>
                      <a:pt x="707" y="49"/>
                    </a:lnTo>
                    <a:lnTo>
                      <a:pt x="756" y="122"/>
                    </a:lnTo>
                    <a:lnTo>
                      <a:pt x="780" y="195"/>
                    </a:lnTo>
                    <a:lnTo>
                      <a:pt x="780" y="195"/>
                    </a:lnTo>
                    <a:lnTo>
                      <a:pt x="756" y="268"/>
                    </a:lnTo>
                    <a:lnTo>
                      <a:pt x="707" y="390"/>
                    </a:lnTo>
                    <a:lnTo>
                      <a:pt x="658" y="487"/>
                    </a:lnTo>
                    <a:lnTo>
                      <a:pt x="585" y="560"/>
                    </a:lnTo>
                    <a:lnTo>
                      <a:pt x="585" y="560"/>
                    </a:lnTo>
                    <a:lnTo>
                      <a:pt x="488" y="633"/>
                    </a:lnTo>
                    <a:lnTo>
                      <a:pt x="390" y="706"/>
                    </a:lnTo>
                    <a:lnTo>
                      <a:pt x="293" y="755"/>
                    </a:lnTo>
                    <a:lnTo>
                      <a:pt x="196" y="755"/>
                    </a:lnTo>
                    <a:lnTo>
                      <a:pt x="196" y="755"/>
                    </a:lnTo>
                    <a:lnTo>
                      <a:pt x="122" y="755"/>
                    </a:lnTo>
                    <a:lnTo>
                      <a:pt x="74" y="706"/>
                    </a:lnTo>
                    <a:lnTo>
                      <a:pt x="25" y="633"/>
                    </a:lnTo>
                    <a:lnTo>
                      <a:pt x="1" y="560"/>
                    </a:lnTo>
                    <a:lnTo>
                      <a:pt x="1" y="560"/>
                    </a:lnTo>
                    <a:lnTo>
                      <a:pt x="25" y="487"/>
                    </a:lnTo>
                    <a:lnTo>
                      <a:pt x="74" y="390"/>
                    </a:lnTo>
                    <a:lnTo>
                      <a:pt x="122" y="268"/>
                    </a:lnTo>
                    <a:lnTo>
                      <a:pt x="196" y="195"/>
                    </a:lnTo>
                    <a:lnTo>
                      <a:pt x="196" y="195"/>
                    </a:lnTo>
                    <a:lnTo>
                      <a:pt x="293" y="122"/>
                    </a:lnTo>
                    <a:lnTo>
                      <a:pt x="390" y="49"/>
                    </a:lnTo>
                    <a:lnTo>
                      <a:pt x="488" y="24"/>
                    </a:lnTo>
                    <a:lnTo>
                      <a:pt x="585" y="0"/>
                    </a:lnTo>
                    <a:lnTo>
                      <a:pt x="585" y="0"/>
                    </a:lnTo>
                  </a:path>
                </a:pathLst>
              </a:custGeom>
              <a:noFill/>
              <a:ln cap="rnd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>
                <a:off x="5943475" y="3695900"/>
                <a:ext cx="177800" cy="351350"/>
              </a:xfrm>
              <a:custGeom>
                <a:pathLst>
                  <a:path extrusionOk="0" fill="none" h="14054" w="7112">
                    <a:moveTo>
                      <a:pt x="2582" y="780"/>
                    </a:moveTo>
                    <a:lnTo>
                      <a:pt x="2582" y="780"/>
                    </a:lnTo>
                    <a:lnTo>
                      <a:pt x="2752" y="780"/>
                    </a:lnTo>
                    <a:lnTo>
                      <a:pt x="2752" y="780"/>
                    </a:lnTo>
                    <a:lnTo>
                      <a:pt x="2996" y="780"/>
                    </a:lnTo>
                    <a:lnTo>
                      <a:pt x="3215" y="829"/>
                    </a:lnTo>
                    <a:lnTo>
                      <a:pt x="3386" y="878"/>
                    </a:lnTo>
                    <a:lnTo>
                      <a:pt x="3507" y="951"/>
                    </a:lnTo>
                    <a:lnTo>
                      <a:pt x="3507" y="951"/>
                    </a:lnTo>
                    <a:lnTo>
                      <a:pt x="3605" y="1024"/>
                    </a:lnTo>
                    <a:lnTo>
                      <a:pt x="3702" y="1048"/>
                    </a:lnTo>
                    <a:lnTo>
                      <a:pt x="3800" y="1024"/>
                    </a:lnTo>
                    <a:lnTo>
                      <a:pt x="3897" y="951"/>
                    </a:lnTo>
                    <a:lnTo>
                      <a:pt x="3897" y="951"/>
                    </a:lnTo>
                    <a:lnTo>
                      <a:pt x="3970" y="878"/>
                    </a:lnTo>
                    <a:lnTo>
                      <a:pt x="4092" y="829"/>
                    </a:lnTo>
                    <a:lnTo>
                      <a:pt x="4189" y="780"/>
                    </a:lnTo>
                    <a:lnTo>
                      <a:pt x="4262" y="780"/>
                    </a:lnTo>
                    <a:lnTo>
                      <a:pt x="4262" y="780"/>
                    </a:lnTo>
                    <a:lnTo>
                      <a:pt x="4384" y="731"/>
                    </a:lnTo>
                    <a:lnTo>
                      <a:pt x="4506" y="658"/>
                    </a:lnTo>
                    <a:lnTo>
                      <a:pt x="4676" y="537"/>
                    </a:lnTo>
                    <a:lnTo>
                      <a:pt x="4847" y="390"/>
                    </a:lnTo>
                    <a:lnTo>
                      <a:pt x="4847" y="390"/>
                    </a:lnTo>
                    <a:lnTo>
                      <a:pt x="5042" y="244"/>
                    </a:lnTo>
                    <a:lnTo>
                      <a:pt x="5285" y="123"/>
                    </a:lnTo>
                    <a:lnTo>
                      <a:pt x="5529" y="49"/>
                    </a:lnTo>
                    <a:lnTo>
                      <a:pt x="5797" y="1"/>
                    </a:lnTo>
                    <a:lnTo>
                      <a:pt x="5797" y="1"/>
                    </a:lnTo>
                    <a:lnTo>
                      <a:pt x="5894" y="25"/>
                    </a:lnTo>
                    <a:lnTo>
                      <a:pt x="5992" y="49"/>
                    </a:lnTo>
                    <a:lnTo>
                      <a:pt x="6040" y="74"/>
                    </a:lnTo>
                    <a:lnTo>
                      <a:pt x="6089" y="123"/>
                    </a:lnTo>
                    <a:lnTo>
                      <a:pt x="6089" y="171"/>
                    </a:lnTo>
                    <a:lnTo>
                      <a:pt x="6089" y="244"/>
                    </a:lnTo>
                    <a:lnTo>
                      <a:pt x="6040" y="317"/>
                    </a:lnTo>
                    <a:lnTo>
                      <a:pt x="5992" y="390"/>
                    </a:lnTo>
                    <a:lnTo>
                      <a:pt x="5992" y="390"/>
                    </a:lnTo>
                    <a:lnTo>
                      <a:pt x="5845" y="561"/>
                    </a:lnTo>
                    <a:lnTo>
                      <a:pt x="5772" y="707"/>
                    </a:lnTo>
                    <a:lnTo>
                      <a:pt x="5748" y="853"/>
                    </a:lnTo>
                    <a:lnTo>
                      <a:pt x="5772" y="926"/>
                    </a:lnTo>
                    <a:lnTo>
                      <a:pt x="5797" y="951"/>
                    </a:lnTo>
                    <a:lnTo>
                      <a:pt x="5797" y="951"/>
                    </a:lnTo>
                    <a:lnTo>
                      <a:pt x="5870" y="1048"/>
                    </a:lnTo>
                    <a:lnTo>
                      <a:pt x="5918" y="1145"/>
                    </a:lnTo>
                    <a:lnTo>
                      <a:pt x="5967" y="1243"/>
                    </a:lnTo>
                    <a:lnTo>
                      <a:pt x="5992" y="1340"/>
                    </a:lnTo>
                    <a:lnTo>
                      <a:pt x="5992" y="1340"/>
                    </a:lnTo>
                    <a:lnTo>
                      <a:pt x="5967" y="1438"/>
                    </a:lnTo>
                    <a:lnTo>
                      <a:pt x="5918" y="1535"/>
                    </a:lnTo>
                    <a:lnTo>
                      <a:pt x="5870" y="1633"/>
                    </a:lnTo>
                    <a:lnTo>
                      <a:pt x="5797" y="1730"/>
                    </a:lnTo>
                    <a:lnTo>
                      <a:pt x="5797" y="1730"/>
                    </a:lnTo>
                    <a:lnTo>
                      <a:pt x="5748" y="1754"/>
                    </a:lnTo>
                    <a:lnTo>
                      <a:pt x="5699" y="1754"/>
                    </a:lnTo>
                    <a:lnTo>
                      <a:pt x="5553" y="1754"/>
                    </a:lnTo>
                    <a:lnTo>
                      <a:pt x="5383" y="1657"/>
                    </a:lnTo>
                    <a:lnTo>
                      <a:pt x="5212" y="1535"/>
                    </a:lnTo>
                    <a:lnTo>
                      <a:pt x="5212" y="1535"/>
                    </a:lnTo>
                    <a:lnTo>
                      <a:pt x="5066" y="1389"/>
                    </a:lnTo>
                    <a:lnTo>
                      <a:pt x="4896" y="1316"/>
                    </a:lnTo>
                    <a:lnTo>
                      <a:pt x="4749" y="1292"/>
                    </a:lnTo>
                    <a:lnTo>
                      <a:pt x="4701" y="1316"/>
                    </a:lnTo>
                    <a:lnTo>
                      <a:pt x="4652" y="1340"/>
                    </a:lnTo>
                    <a:lnTo>
                      <a:pt x="4652" y="1340"/>
                    </a:lnTo>
                    <a:lnTo>
                      <a:pt x="4555" y="1413"/>
                    </a:lnTo>
                    <a:lnTo>
                      <a:pt x="4457" y="1486"/>
                    </a:lnTo>
                    <a:lnTo>
                      <a:pt x="4360" y="1511"/>
                    </a:lnTo>
                    <a:lnTo>
                      <a:pt x="4262" y="1535"/>
                    </a:lnTo>
                    <a:lnTo>
                      <a:pt x="4262" y="1535"/>
                    </a:lnTo>
                    <a:lnTo>
                      <a:pt x="4116" y="1559"/>
                    </a:lnTo>
                    <a:lnTo>
                      <a:pt x="4043" y="1584"/>
                    </a:lnTo>
                    <a:lnTo>
                      <a:pt x="3994" y="1633"/>
                    </a:lnTo>
                    <a:lnTo>
                      <a:pt x="3994" y="1633"/>
                    </a:lnTo>
                    <a:lnTo>
                      <a:pt x="3946" y="1657"/>
                    </a:lnTo>
                    <a:lnTo>
                      <a:pt x="3873" y="1681"/>
                    </a:lnTo>
                    <a:lnTo>
                      <a:pt x="3702" y="1730"/>
                    </a:lnTo>
                    <a:lnTo>
                      <a:pt x="3702" y="1730"/>
                    </a:lnTo>
                    <a:lnTo>
                      <a:pt x="3605" y="1730"/>
                    </a:lnTo>
                    <a:lnTo>
                      <a:pt x="3507" y="1779"/>
                    </a:lnTo>
                    <a:lnTo>
                      <a:pt x="3410" y="1827"/>
                    </a:lnTo>
                    <a:lnTo>
                      <a:pt x="3312" y="1900"/>
                    </a:lnTo>
                    <a:lnTo>
                      <a:pt x="3312" y="1900"/>
                    </a:lnTo>
                    <a:lnTo>
                      <a:pt x="3288" y="1949"/>
                    </a:lnTo>
                    <a:lnTo>
                      <a:pt x="3288" y="2022"/>
                    </a:lnTo>
                    <a:lnTo>
                      <a:pt x="3288" y="2144"/>
                    </a:lnTo>
                    <a:lnTo>
                      <a:pt x="3386" y="2314"/>
                    </a:lnTo>
                    <a:lnTo>
                      <a:pt x="3507" y="2485"/>
                    </a:lnTo>
                    <a:lnTo>
                      <a:pt x="3507" y="2485"/>
                    </a:lnTo>
                    <a:lnTo>
                      <a:pt x="3605" y="2558"/>
                    </a:lnTo>
                    <a:lnTo>
                      <a:pt x="3702" y="2582"/>
                    </a:lnTo>
                    <a:lnTo>
                      <a:pt x="3800" y="2607"/>
                    </a:lnTo>
                    <a:lnTo>
                      <a:pt x="3921" y="2607"/>
                    </a:lnTo>
                    <a:lnTo>
                      <a:pt x="4043" y="2582"/>
                    </a:lnTo>
                    <a:lnTo>
                      <a:pt x="4141" y="2534"/>
                    </a:lnTo>
                    <a:lnTo>
                      <a:pt x="4262" y="2461"/>
                    </a:lnTo>
                    <a:lnTo>
                      <a:pt x="4360" y="2388"/>
                    </a:lnTo>
                    <a:lnTo>
                      <a:pt x="4360" y="2388"/>
                    </a:lnTo>
                    <a:lnTo>
                      <a:pt x="4555" y="2193"/>
                    </a:lnTo>
                    <a:lnTo>
                      <a:pt x="4749" y="2047"/>
                    </a:lnTo>
                    <a:lnTo>
                      <a:pt x="4920" y="1949"/>
                    </a:lnTo>
                    <a:lnTo>
                      <a:pt x="5042" y="1900"/>
                    </a:lnTo>
                    <a:lnTo>
                      <a:pt x="5042" y="1900"/>
                    </a:lnTo>
                    <a:lnTo>
                      <a:pt x="5115" y="1925"/>
                    </a:lnTo>
                    <a:lnTo>
                      <a:pt x="5163" y="1974"/>
                    </a:lnTo>
                    <a:lnTo>
                      <a:pt x="5212" y="2022"/>
                    </a:lnTo>
                    <a:lnTo>
                      <a:pt x="5212" y="2095"/>
                    </a:lnTo>
                    <a:lnTo>
                      <a:pt x="5212" y="2095"/>
                    </a:lnTo>
                    <a:lnTo>
                      <a:pt x="5236" y="2168"/>
                    </a:lnTo>
                    <a:lnTo>
                      <a:pt x="5285" y="2241"/>
                    </a:lnTo>
                    <a:lnTo>
                      <a:pt x="5334" y="2266"/>
                    </a:lnTo>
                    <a:lnTo>
                      <a:pt x="5407" y="2290"/>
                    </a:lnTo>
                    <a:lnTo>
                      <a:pt x="5407" y="2290"/>
                    </a:lnTo>
                    <a:lnTo>
                      <a:pt x="5504" y="2314"/>
                    </a:lnTo>
                    <a:lnTo>
                      <a:pt x="5602" y="2339"/>
                    </a:lnTo>
                    <a:lnTo>
                      <a:pt x="5699" y="2412"/>
                    </a:lnTo>
                    <a:lnTo>
                      <a:pt x="5797" y="2485"/>
                    </a:lnTo>
                    <a:lnTo>
                      <a:pt x="5797" y="2485"/>
                    </a:lnTo>
                    <a:lnTo>
                      <a:pt x="5845" y="2558"/>
                    </a:lnTo>
                    <a:lnTo>
                      <a:pt x="5870" y="2680"/>
                    </a:lnTo>
                    <a:lnTo>
                      <a:pt x="5845" y="2777"/>
                    </a:lnTo>
                    <a:lnTo>
                      <a:pt x="5797" y="2850"/>
                    </a:lnTo>
                    <a:lnTo>
                      <a:pt x="5797" y="2850"/>
                    </a:lnTo>
                    <a:lnTo>
                      <a:pt x="5699" y="2923"/>
                    </a:lnTo>
                    <a:lnTo>
                      <a:pt x="5602" y="2996"/>
                    </a:lnTo>
                    <a:lnTo>
                      <a:pt x="5504" y="3045"/>
                    </a:lnTo>
                    <a:lnTo>
                      <a:pt x="5407" y="3045"/>
                    </a:lnTo>
                    <a:lnTo>
                      <a:pt x="5407" y="3045"/>
                    </a:lnTo>
                    <a:lnTo>
                      <a:pt x="5310" y="3069"/>
                    </a:lnTo>
                    <a:lnTo>
                      <a:pt x="5163" y="3167"/>
                    </a:lnTo>
                    <a:lnTo>
                      <a:pt x="4993" y="3289"/>
                    </a:lnTo>
                    <a:lnTo>
                      <a:pt x="4847" y="3435"/>
                    </a:lnTo>
                    <a:lnTo>
                      <a:pt x="4847" y="3435"/>
                    </a:lnTo>
                    <a:lnTo>
                      <a:pt x="4676" y="3581"/>
                    </a:lnTo>
                    <a:lnTo>
                      <a:pt x="4506" y="3703"/>
                    </a:lnTo>
                    <a:lnTo>
                      <a:pt x="4384" y="3776"/>
                    </a:lnTo>
                    <a:lnTo>
                      <a:pt x="4262" y="3800"/>
                    </a:lnTo>
                    <a:lnTo>
                      <a:pt x="4262" y="3800"/>
                    </a:lnTo>
                    <a:lnTo>
                      <a:pt x="4141" y="3849"/>
                    </a:lnTo>
                    <a:lnTo>
                      <a:pt x="3970" y="3971"/>
                    </a:lnTo>
                    <a:lnTo>
                      <a:pt x="3726" y="4165"/>
                    </a:lnTo>
                    <a:lnTo>
                      <a:pt x="3483" y="4409"/>
                    </a:lnTo>
                    <a:lnTo>
                      <a:pt x="3142" y="4750"/>
                    </a:lnTo>
                    <a:lnTo>
                      <a:pt x="3142" y="4750"/>
                    </a:lnTo>
                    <a:lnTo>
                      <a:pt x="3020" y="4847"/>
                    </a:lnTo>
                    <a:lnTo>
                      <a:pt x="2874" y="4969"/>
                    </a:lnTo>
                    <a:lnTo>
                      <a:pt x="2557" y="5164"/>
                    </a:lnTo>
                    <a:lnTo>
                      <a:pt x="2265" y="5286"/>
                    </a:lnTo>
                    <a:lnTo>
                      <a:pt x="2119" y="5310"/>
                    </a:lnTo>
                    <a:lnTo>
                      <a:pt x="1997" y="5335"/>
                    </a:lnTo>
                    <a:lnTo>
                      <a:pt x="1997" y="5335"/>
                    </a:lnTo>
                    <a:lnTo>
                      <a:pt x="1754" y="5335"/>
                    </a:lnTo>
                    <a:lnTo>
                      <a:pt x="1535" y="5383"/>
                    </a:lnTo>
                    <a:lnTo>
                      <a:pt x="1364" y="5456"/>
                    </a:lnTo>
                    <a:lnTo>
                      <a:pt x="1242" y="5529"/>
                    </a:lnTo>
                    <a:lnTo>
                      <a:pt x="1242" y="5529"/>
                    </a:lnTo>
                    <a:lnTo>
                      <a:pt x="1169" y="5602"/>
                    </a:lnTo>
                    <a:lnTo>
                      <a:pt x="1096" y="5700"/>
                    </a:lnTo>
                    <a:lnTo>
                      <a:pt x="1047" y="5797"/>
                    </a:lnTo>
                    <a:lnTo>
                      <a:pt x="1047" y="5895"/>
                    </a:lnTo>
                    <a:lnTo>
                      <a:pt x="1047" y="5895"/>
                    </a:lnTo>
                    <a:lnTo>
                      <a:pt x="1047" y="5992"/>
                    </a:lnTo>
                    <a:lnTo>
                      <a:pt x="1096" y="6090"/>
                    </a:lnTo>
                    <a:lnTo>
                      <a:pt x="1169" y="6187"/>
                    </a:lnTo>
                    <a:lnTo>
                      <a:pt x="1242" y="6284"/>
                    </a:lnTo>
                    <a:lnTo>
                      <a:pt x="1242" y="6284"/>
                    </a:lnTo>
                    <a:lnTo>
                      <a:pt x="1315" y="6357"/>
                    </a:lnTo>
                    <a:lnTo>
                      <a:pt x="1413" y="6406"/>
                    </a:lnTo>
                    <a:lnTo>
                      <a:pt x="1535" y="6455"/>
                    </a:lnTo>
                    <a:lnTo>
                      <a:pt x="1608" y="6455"/>
                    </a:lnTo>
                    <a:lnTo>
                      <a:pt x="1608" y="6455"/>
                    </a:lnTo>
                    <a:lnTo>
                      <a:pt x="1729" y="6504"/>
                    </a:lnTo>
                    <a:lnTo>
                      <a:pt x="1876" y="6601"/>
                    </a:lnTo>
                    <a:lnTo>
                      <a:pt x="2070" y="6747"/>
                    </a:lnTo>
                    <a:lnTo>
                      <a:pt x="2290" y="6942"/>
                    </a:lnTo>
                    <a:lnTo>
                      <a:pt x="2290" y="6942"/>
                    </a:lnTo>
                    <a:lnTo>
                      <a:pt x="2484" y="7137"/>
                    </a:lnTo>
                    <a:lnTo>
                      <a:pt x="2679" y="7283"/>
                    </a:lnTo>
                    <a:lnTo>
                      <a:pt x="2825" y="7380"/>
                    </a:lnTo>
                    <a:lnTo>
                      <a:pt x="2947" y="7405"/>
                    </a:lnTo>
                    <a:lnTo>
                      <a:pt x="2947" y="7405"/>
                    </a:lnTo>
                    <a:lnTo>
                      <a:pt x="3093" y="7380"/>
                    </a:lnTo>
                    <a:lnTo>
                      <a:pt x="3166" y="7356"/>
                    </a:lnTo>
                    <a:lnTo>
                      <a:pt x="3239" y="7332"/>
                    </a:lnTo>
                    <a:lnTo>
                      <a:pt x="3239" y="7332"/>
                    </a:lnTo>
                    <a:lnTo>
                      <a:pt x="3288" y="7283"/>
                    </a:lnTo>
                    <a:lnTo>
                      <a:pt x="3410" y="7259"/>
                    </a:lnTo>
                    <a:lnTo>
                      <a:pt x="3556" y="7234"/>
                    </a:lnTo>
                    <a:lnTo>
                      <a:pt x="3702" y="7234"/>
                    </a:lnTo>
                    <a:lnTo>
                      <a:pt x="3702" y="7234"/>
                    </a:lnTo>
                    <a:lnTo>
                      <a:pt x="3873" y="7234"/>
                    </a:lnTo>
                    <a:lnTo>
                      <a:pt x="4019" y="7283"/>
                    </a:lnTo>
                    <a:lnTo>
                      <a:pt x="4165" y="7332"/>
                    </a:lnTo>
                    <a:lnTo>
                      <a:pt x="4262" y="7429"/>
                    </a:lnTo>
                    <a:lnTo>
                      <a:pt x="4262" y="7429"/>
                    </a:lnTo>
                    <a:lnTo>
                      <a:pt x="4360" y="7502"/>
                    </a:lnTo>
                    <a:lnTo>
                      <a:pt x="4457" y="7551"/>
                    </a:lnTo>
                    <a:lnTo>
                      <a:pt x="4555" y="7600"/>
                    </a:lnTo>
                    <a:lnTo>
                      <a:pt x="4652" y="7600"/>
                    </a:lnTo>
                    <a:lnTo>
                      <a:pt x="4652" y="7600"/>
                    </a:lnTo>
                    <a:lnTo>
                      <a:pt x="4749" y="7648"/>
                    </a:lnTo>
                    <a:lnTo>
                      <a:pt x="4896" y="7721"/>
                    </a:lnTo>
                    <a:lnTo>
                      <a:pt x="5066" y="7843"/>
                    </a:lnTo>
                    <a:lnTo>
                      <a:pt x="5212" y="7989"/>
                    </a:lnTo>
                    <a:lnTo>
                      <a:pt x="5212" y="7989"/>
                    </a:lnTo>
                    <a:lnTo>
                      <a:pt x="5383" y="8135"/>
                    </a:lnTo>
                    <a:lnTo>
                      <a:pt x="5553" y="8257"/>
                    </a:lnTo>
                    <a:lnTo>
                      <a:pt x="5699" y="8330"/>
                    </a:lnTo>
                    <a:lnTo>
                      <a:pt x="5797" y="8355"/>
                    </a:lnTo>
                    <a:lnTo>
                      <a:pt x="5797" y="8355"/>
                    </a:lnTo>
                    <a:lnTo>
                      <a:pt x="5870" y="8379"/>
                    </a:lnTo>
                    <a:lnTo>
                      <a:pt x="5992" y="8428"/>
                    </a:lnTo>
                    <a:lnTo>
                      <a:pt x="6089" y="8476"/>
                    </a:lnTo>
                    <a:lnTo>
                      <a:pt x="6162" y="8549"/>
                    </a:lnTo>
                    <a:lnTo>
                      <a:pt x="6162" y="8549"/>
                    </a:lnTo>
                    <a:lnTo>
                      <a:pt x="6259" y="8622"/>
                    </a:lnTo>
                    <a:lnTo>
                      <a:pt x="6357" y="8695"/>
                    </a:lnTo>
                    <a:lnTo>
                      <a:pt x="6454" y="8720"/>
                    </a:lnTo>
                    <a:lnTo>
                      <a:pt x="6552" y="8744"/>
                    </a:lnTo>
                    <a:lnTo>
                      <a:pt x="6552" y="8744"/>
                    </a:lnTo>
                    <a:lnTo>
                      <a:pt x="6649" y="8769"/>
                    </a:lnTo>
                    <a:lnTo>
                      <a:pt x="6747" y="8793"/>
                    </a:lnTo>
                    <a:lnTo>
                      <a:pt x="6844" y="8866"/>
                    </a:lnTo>
                    <a:lnTo>
                      <a:pt x="6941" y="8939"/>
                    </a:lnTo>
                    <a:lnTo>
                      <a:pt x="6941" y="8939"/>
                    </a:lnTo>
                    <a:lnTo>
                      <a:pt x="7014" y="9036"/>
                    </a:lnTo>
                    <a:lnTo>
                      <a:pt x="7063" y="9134"/>
                    </a:lnTo>
                    <a:lnTo>
                      <a:pt x="7112" y="9231"/>
                    </a:lnTo>
                    <a:lnTo>
                      <a:pt x="7112" y="9304"/>
                    </a:lnTo>
                    <a:lnTo>
                      <a:pt x="7112" y="9304"/>
                    </a:lnTo>
                    <a:lnTo>
                      <a:pt x="7112" y="9402"/>
                    </a:lnTo>
                    <a:lnTo>
                      <a:pt x="7063" y="9499"/>
                    </a:lnTo>
                    <a:lnTo>
                      <a:pt x="7014" y="9597"/>
                    </a:lnTo>
                    <a:lnTo>
                      <a:pt x="6941" y="9694"/>
                    </a:lnTo>
                    <a:lnTo>
                      <a:pt x="6941" y="9694"/>
                    </a:lnTo>
                    <a:lnTo>
                      <a:pt x="6868" y="9791"/>
                    </a:lnTo>
                    <a:lnTo>
                      <a:pt x="6795" y="9889"/>
                    </a:lnTo>
                    <a:lnTo>
                      <a:pt x="6747" y="9986"/>
                    </a:lnTo>
                    <a:lnTo>
                      <a:pt x="6747" y="10084"/>
                    </a:lnTo>
                    <a:lnTo>
                      <a:pt x="6747" y="10084"/>
                    </a:lnTo>
                    <a:lnTo>
                      <a:pt x="6722" y="10181"/>
                    </a:lnTo>
                    <a:lnTo>
                      <a:pt x="6625" y="10327"/>
                    </a:lnTo>
                    <a:lnTo>
                      <a:pt x="6503" y="10473"/>
                    </a:lnTo>
                    <a:lnTo>
                      <a:pt x="6357" y="10644"/>
                    </a:lnTo>
                    <a:lnTo>
                      <a:pt x="6357" y="10644"/>
                    </a:lnTo>
                    <a:lnTo>
                      <a:pt x="6211" y="10814"/>
                    </a:lnTo>
                    <a:lnTo>
                      <a:pt x="6089" y="10961"/>
                    </a:lnTo>
                    <a:lnTo>
                      <a:pt x="6016" y="11107"/>
                    </a:lnTo>
                    <a:lnTo>
                      <a:pt x="5992" y="11204"/>
                    </a:lnTo>
                    <a:lnTo>
                      <a:pt x="5992" y="11204"/>
                    </a:lnTo>
                    <a:lnTo>
                      <a:pt x="5943" y="11326"/>
                    </a:lnTo>
                    <a:lnTo>
                      <a:pt x="5870" y="11472"/>
                    </a:lnTo>
                    <a:lnTo>
                      <a:pt x="5748" y="11618"/>
                    </a:lnTo>
                    <a:lnTo>
                      <a:pt x="5602" y="11789"/>
                    </a:lnTo>
                    <a:lnTo>
                      <a:pt x="5602" y="11789"/>
                    </a:lnTo>
                    <a:lnTo>
                      <a:pt x="5456" y="11935"/>
                    </a:lnTo>
                    <a:lnTo>
                      <a:pt x="5334" y="12105"/>
                    </a:lnTo>
                    <a:lnTo>
                      <a:pt x="5261" y="12251"/>
                    </a:lnTo>
                    <a:lnTo>
                      <a:pt x="5212" y="12349"/>
                    </a:lnTo>
                    <a:lnTo>
                      <a:pt x="5212" y="12349"/>
                    </a:lnTo>
                    <a:lnTo>
                      <a:pt x="5188" y="12446"/>
                    </a:lnTo>
                    <a:lnTo>
                      <a:pt x="5139" y="12568"/>
                    </a:lnTo>
                    <a:lnTo>
                      <a:pt x="5042" y="12714"/>
                    </a:lnTo>
                    <a:lnTo>
                      <a:pt x="4944" y="12836"/>
                    </a:lnTo>
                    <a:lnTo>
                      <a:pt x="4944" y="12836"/>
                    </a:lnTo>
                    <a:lnTo>
                      <a:pt x="4822" y="12958"/>
                    </a:lnTo>
                    <a:lnTo>
                      <a:pt x="4725" y="13079"/>
                    </a:lnTo>
                    <a:lnTo>
                      <a:pt x="4676" y="13201"/>
                    </a:lnTo>
                    <a:lnTo>
                      <a:pt x="4652" y="13299"/>
                    </a:lnTo>
                    <a:lnTo>
                      <a:pt x="4652" y="13299"/>
                    </a:lnTo>
                    <a:lnTo>
                      <a:pt x="4676" y="13469"/>
                    </a:lnTo>
                    <a:lnTo>
                      <a:pt x="4701" y="13542"/>
                    </a:lnTo>
                    <a:lnTo>
                      <a:pt x="4749" y="13591"/>
                    </a:lnTo>
                    <a:lnTo>
                      <a:pt x="4749" y="13591"/>
                    </a:lnTo>
                    <a:lnTo>
                      <a:pt x="4774" y="13640"/>
                    </a:lnTo>
                    <a:lnTo>
                      <a:pt x="4822" y="13713"/>
                    </a:lnTo>
                    <a:lnTo>
                      <a:pt x="4847" y="13883"/>
                    </a:lnTo>
                    <a:lnTo>
                      <a:pt x="4847" y="13883"/>
                    </a:lnTo>
                    <a:lnTo>
                      <a:pt x="4822" y="13956"/>
                    </a:lnTo>
                    <a:lnTo>
                      <a:pt x="4774" y="14005"/>
                    </a:lnTo>
                    <a:lnTo>
                      <a:pt x="4725" y="14054"/>
                    </a:lnTo>
                    <a:lnTo>
                      <a:pt x="4652" y="14054"/>
                    </a:lnTo>
                    <a:lnTo>
                      <a:pt x="4652" y="14054"/>
                    </a:lnTo>
                    <a:lnTo>
                      <a:pt x="4555" y="14054"/>
                    </a:lnTo>
                    <a:lnTo>
                      <a:pt x="4457" y="14005"/>
                    </a:lnTo>
                    <a:lnTo>
                      <a:pt x="4360" y="13956"/>
                    </a:lnTo>
                    <a:lnTo>
                      <a:pt x="4262" y="13883"/>
                    </a:lnTo>
                    <a:lnTo>
                      <a:pt x="4262" y="13883"/>
                    </a:lnTo>
                    <a:lnTo>
                      <a:pt x="4189" y="13761"/>
                    </a:lnTo>
                    <a:lnTo>
                      <a:pt x="4141" y="13615"/>
                    </a:lnTo>
                    <a:lnTo>
                      <a:pt x="4092" y="13469"/>
                    </a:lnTo>
                    <a:lnTo>
                      <a:pt x="4092" y="13299"/>
                    </a:lnTo>
                    <a:lnTo>
                      <a:pt x="4092" y="13299"/>
                    </a:lnTo>
                    <a:lnTo>
                      <a:pt x="4067" y="13152"/>
                    </a:lnTo>
                    <a:lnTo>
                      <a:pt x="4019" y="12982"/>
                    </a:lnTo>
                    <a:lnTo>
                      <a:pt x="3970" y="12836"/>
                    </a:lnTo>
                    <a:lnTo>
                      <a:pt x="3897" y="12738"/>
                    </a:lnTo>
                    <a:lnTo>
                      <a:pt x="3897" y="12738"/>
                    </a:lnTo>
                    <a:lnTo>
                      <a:pt x="3848" y="12690"/>
                    </a:lnTo>
                    <a:lnTo>
                      <a:pt x="3824" y="12592"/>
                    </a:lnTo>
                    <a:lnTo>
                      <a:pt x="3751" y="12349"/>
                    </a:lnTo>
                    <a:lnTo>
                      <a:pt x="3726" y="12056"/>
                    </a:lnTo>
                    <a:lnTo>
                      <a:pt x="3702" y="11716"/>
                    </a:lnTo>
                    <a:lnTo>
                      <a:pt x="3702" y="11472"/>
                    </a:lnTo>
                    <a:lnTo>
                      <a:pt x="3702" y="11472"/>
                    </a:lnTo>
                    <a:lnTo>
                      <a:pt x="3702" y="11301"/>
                    </a:lnTo>
                    <a:lnTo>
                      <a:pt x="3653" y="11107"/>
                    </a:lnTo>
                    <a:lnTo>
                      <a:pt x="3629" y="10936"/>
                    </a:lnTo>
                    <a:lnTo>
                      <a:pt x="3556" y="10741"/>
                    </a:lnTo>
                    <a:lnTo>
                      <a:pt x="3483" y="10571"/>
                    </a:lnTo>
                    <a:lnTo>
                      <a:pt x="3410" y="10425"/>
                    </a:lnTo>
                    <a:lnTo>
                      <a:pt x="3312" y="10279"/>
                    </a:lnTo>
                    <a:lnTo>
                      <a:pt x="3239" y="10181"/>
                    </a:lnTo>
                    <a:lnTo>
                      <a:pt x="3239" y="10181"/>
                    </a:lnTo>
                    <a:lnTo>
                      <a:pt x="3045" y="9962"/>
                    </a:lnTo>
                    <a:lnTo>
                      <a:pt x="2898" y="9767"/>
                    </a:lnTo>
                    <a:lnTo>
                      <a:pt x="2801" y="9621"/>
                    </a:lnTo>
                    <a:lnTo>
                      <a:pt x="2752" y="9499"/>
                    </a:lnTo>
                    <a:lnTo>
                      <a:pt x="2752" y="9499"/>
                    </a:lnTo>
                    <a:lnTo>
                      <a:pt x="2728" y="9353"/>
                    </a:lnTo>
                    <a:lnTo>
                      <a:pt x="2704" y="9280"/>
                    </a:lnTo>
                    <a:lnTo>
                      <a:pt x="2655" y="9231"/>
                    </a:lnTo>
                    <a:lnTo>
                      <a:pt x="2655" y="9231"/>
                    </a:lnTo>
                    <a:lnTo>
                      <a:pt x="2631" y="9158"/>
                    </a:lnTo>
                    <a:lnTo>
                      <a:pt x="2582" y="9036"/>
                    </a:lnTo>
                    <a:lnTo>
                      <a:pt x="2582" y="8890"/>
                    </a:lnTo>
                    <a:lnTo>
                      <a:pt x="2557" y="8744"/>
                    </a:lnTo>
                    <a:lnTo>
                      <a:pt x="2557" y="8744"/>
                    </a:lnTo>
                    <a:lnTo>
                      <a:pt x="2582" y="8598"/>
                    </a:lnTo>
                    <a:lnTo>
                      <a:pt x="2582" y="8452"/>
                    </a:lnTo>
                    <a:lnTo>
                      <a:pt x="2631" y="8330"/>
                    </a:lnTo>
                    <a:lnTo>
                      <a:pt x="2655" y="8281"/>
                    </a:lnTo>
                    <a:lnTo>
                      <a:pt x="2655" y="8281"/>
                    </a:lnTo>
                    <a:lnTo>
                      <a:pt x="2704" y="8208"/>
                    </a:lnTo>
                    <a:lnTo>
                      <a:pt x="2728" y="8160"/>
                    </a:lnTo>
                    <a:lnTo>
                      <a:pt x="2752" y="7989"/>
                    </a:lnTo>
                    <a:lnTo>
                      <a:pt x="2752" y="7989"/>
                    </a:lnTo>
                    <a:lnTo>
                      <a:pt x="2728" y="7819"/>
                    </a:lnTo>
                    <a:lnTo>
                      <a:pt x="2704" y="7746"/>
                    </a:lnTo>
                    <a:lnTo>
                      <a:pt x="2655" y="7697"/>
                    </a:lnTo>
                    <a:lnTo>
                      <a:pt x="2655" y="7697"/>
                    </a:lnTo>
                    <a:lnTo>
                      <a:pt x="2606" y="7673"/>
                    </a:lnTo>
                    <a:lnTo>
                      <a:pt x="2533" y="7624"/>
                    </a:lnTo>
                    <a:lnTo>
                      <a:pt x="2363" y="7600"/>
                    </a:lnTo>
                    <a:lnTo>
                      <a:pt x="2363" y="7600"/>
                    </a:lnTo>
                    <a:lnTo>
                      <a:pt x="2265" y="7575"/>
                    </a:lnTo>
                    <a:lnTo>
                      <a:pt x="2119" y="7502"/>
                    </a:lnTo>
                    <a:lnTo>
                      <a:pt x="1973" y="7380"/>
                    </a:lnTo>
                    <a:lnTo>
                      <a:pt x="1802" y="7234"/>
                    </a:lnTo>
                    <a:lnTo>
                      <a:pt x="1802" y="7234"/>
                    </a:lnTo>
                    <a:lnTo>
                      <a:pt x="1632" y="7088"/>
                    </a:lnTo>
                    <a:lnTo>
                      <a:pt x="1486" y="6966"/>
                    </a:lnTo>
                    <a:lnTo>
                      <a:pt x="1340" y="6869"/>
                    </a:lnTo>
                    <a:lnTo>
                      <a:pt x="1242" y="6845"/>
                    </a:lnTo>
                    <a:lnTo>
                      <a:pt x="1242" y="6845"/>
                    </a:lnTo>
                    <a:lnTo>
                      <a:pt x="1121" y="6796"/>
                    </a:lnTo>
                    <a:lnTo>
                      <a:pt x="926" y="6674"/>
                    </a:lnTo>
                    <a:lnTo>
                      <a:pt x="706" y="6504"/>
                    </a:lnTo>
                    <a:lnTo>
                      <a:pt x="463" y="6284"/>
                    </a:lnTo>
                    <a:lnTo>
                      <a:pt x="463" y="6284"/>
                    </a:lnTo>
                    <a:lnTo>
                      <a:pt x="171" y="5919"/>
                    </a:lnTo>
                    <a:lnTo>
                      <a:pt x="0" y="5700"/>
                    </a:lnTo>
                    <a:lnTo>
                      <a:pt x="0" y="5700"/>
                    </a:lnTo>
                    <a:lnTo>
                      <a:pt x="0" y="5724"/>
                    </a:lnTo>
                  </a:path>
                </a:pathLst>
              </a:custGeom>
              <a:noFill/>
              <a:ln cap="rnd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Shape 239"/>
              <p:cNvSpPr/>
              <p:nvPr/>
            </p:nvSpPr>
            <p:spPr>
              <a:xfrm>
                <a:off x="6128575" y="3695900"/>
                <a:ext cx="86475" cy="47525"/>
              </a:xfrm>
              <a:custGeom>
                <a:pathLst>
                  <a:path extrusionOk="0" fill="none" h="1901" w="3459">
                    <a:moveTo>
                      <a:pt x="2022" y="1340"/>
                    </a:moveTo>
                    <a:lnTo>
                      <a:pt x="2022" y="1340"/>
                    </a:lnTo>
                    <a:lnTo>
                      <a:pt x="1924" y="1413"/>
                    </a:lnTo>
                    <a:lnTo>
                      <a:pt x="1827" y="1486"/>
                    </a:lnTo>
                    <a:lnTo>
                      <a:pt x="1729" y="1511"/>
                    </a:lnTo>
                    <a:lnTo>
                      <a:pt x="1632" y="1535"/>
                    </a:lnTo>
                    <a:lnTo>
                      <a:pt x="1632" y="1535"/>
                    </a:lnTo>
                    <a:lnTo>
                      <a:pt x="1559" y="1535"/>
                    </a:lnTo>
                    <a:lnTo>
                      <a:pt x="1461" y="1584"/>
                    </a:lnTo>
                    <a:lnTo>
                      <a:pt x="1340" y="1657"/>
                    </a:lnTo>
                    <a:lnTo>
                      <a:pt x="1267" y="1730"/>
                    </a:lnTo>
                    <a:lnTo>
                      <a:pt x="1267" y="1730"/>
                    </a:lnTo>
                    <a:lnTo>
                      <a:pt x="1169" y="1803"/>
                    </a:lnTo>
                    <a:lnTo>
                      <a:pt x="1072" y="1852"/>
                    </a:lnTo>
                    <a:lnTo>
                      <a:pt x="974" y="1900"/>
                    </a:lnTo>
                    <a:lnTo>
                      <a:pt x="877" y="1900"/>
                    </a:lnTo>
                    <a:lnTo>
                      <a:pt x="877" y="1900"/>
                    </a:lnTo>
                    <a:lnTo>
                      <a:pt x="779" y="1900"/>
                    </a:lnTo>
                    <a:lnTo>
                      <a:pt x="682" y="1852"/>
                    </a:lnTo>
                    <a:lnTo>
                      <a:pt x="585" y="1803"/>
                    </a:lnTo>
                    <a:lnTo>
                      <a:pt x="512" y="1730"/>
                    </a:lnTo>
                    <a:lnTo>
                      <a:pt x="512" y="1730"/>
                    </a:lnTo>
                    <a:lnTo>
                      <a:pt x="438" y="1633"/>
                    </a:lnTo>
                    <a:lnTo>
                      <a:pt x="414" y="1535"/>
                    </a:lnTo>
                    <a:lnTo>
                      <a:pt x="438" y="1438"/>
                    </a:lnTo>
                    <a:lnTo>
                      <a:pt x="512" y="1340"/>
                    </a:lnTo>
                    <a:lnTo>
                      <a:pt x="512" y="1340"/>
                    </a:lnTo>
                    <a:lnTo>
                      <a:pt x="585" y="1243"/>
                    </a:lnTo>
                    <a:lnTo>
                      <a:pt x="633" y="1145"/>
                    </a:lnTo>
                    <a:lnTo>
                      <a:pt x="682" y="1048"/>
                    </a:lnTo>
                    <a:lnTo>
                      <a:pt x="682" y="951"/>
                    </a:lnTo>
                    <a:lnTo>
                      <a:pt x="682" y="951"/>
                    </a:lnTo>
                    <a:lnTo>
                      <a:pt x="658" y="804"/>
                    </a:lnTo>
                    <a:lnTo>
                      <a:pt x="633" y="731"/>
                    </a:lnTo>
                    <a:lnTo>
                      <a:pt x="585" y="683"/>
                    </a:lnTo>
                    <a:lnTo>
                      <a:pt x="585" y="683"/>
                    </a:lnTo>
                    <a:lnTo>
                      <a:pt x="536" y="634"/>
                    </a:lnTo>
                    <a:lnTo>
                      <a:pt x="463" y="610"/>
                    </a:lnTo>
                    <a:lnTo>
                      <a:pt x="317" y="585"/>
                    </a:lnTo>
                    <a:lnTo>
                      <a:pt x="317" y="585"/>
                    </a:lnTo>
                    <a:lnTo>
                      <a:pt x="146" y="561"/>
                    </a:lnTo>
                    <a:lnTo>
                      <a:pt x="73" y="512"/>
                    </a:lnTo>
                    <a:lnTo>
                      <a:pt x="24" y="488"/>
                    </a:lnTo>
                    <a:lnTo>
                      <a:pt x="24" y="488"/>
                    </a:lnTo>
                    <a:lnTo>
                      <a:pt x="0" y="439"/>
                    </a:lnTo>
                    <a:lnTo>
                      <a:pt x="24" y="366"/>
                    </a:lnTo>
                    <a:lnTo>
                      <a:pt x="49" y="293"/>
                    </a:lnTo>
                    <a:lnTo>
                      <a:pt x="122" y="196"/>
                    </a:lnTo>
                    <a:lnTo>
                      <a:pt x="122" y="196"/>
                    </a:lnTo>
                    <a:lnTo>
                      <a:pt x="171" y="171"/>
                    </a:lnTo>
                    <a:lnTo>
                      <a:pt x="268" y="123"/>
                    </a:lnTo>
                    <a:lnTo>
                      <a:pt x="512" y="74"/>
                    </a:lnTo>
                    <a:lnTo>
                      <a:pt x="804" y="25"/>
                    </a:lnTo>
                    <a:lnTo>
                      <a:pt x="1145" y="1"/>
                    </a:lnTo>
                    <a:lnTo>
                      <a:pt x="2509" y="1"/>
                    </a:lnTo>
                    <a:lnTo>
                      <a:pt x="2509" y="1"/>
                    </a:lnTo>
                    <a:lnTo>
                      <a:pt x="2850" y="25"/>
                    </a:lnTo>
                    <a:lnTo>
                      <a:pt x="3142" y="49"/>
                    </a:lnTo>
                    <a:lnTo>
                      <a:pt x="3337" y="74"/>
                    </a:lnTo>
                    <a:lnTo>
                      <a:pt x="3434" y="98"/>
                    </a:lnTo>
                    <a:lnTo>
                      <a:pt x="3434" y="98"/>
                    </a:lnTo>
                    <a:lnTo>
                      <a:pt x="3458" y="123"/>
                    </a:lnTo>
                    <a:lnTo>
                      <a:pt x="3434" y="171"/>
                    </a:lnTo>
                    <a:lnTo>
                      <a:pt x="3361" y="317"/>
                    </a:lnTo>
                    <a:lnTo>
                      <a:pt x="3239" y="488"/>
                    </a:lnTo>
                    <a:lnTo>
                      <a:pt x="3069" y="683"/>
                    </a:lnTo>
                    <a:lnTo>
                      <a:pt x="3069" y="683"/>
                    </a:lnTo>
                    <a:lnTo>
                      <a:pt x="2874" y="853"/>
                    </a:lnTo>
                    <a:lnTo>
                      <a:pt x="2679" y="999"/>
                    </a:lnTo>
                    <a:lnTo>
                      <a:pt x="2509" y="1121"/>
                    </a:lnTo>
                    <a:lnTo>
                      <a:pt x="2411" y="1145"/>
                    </a:lnTo>
                    <a:lnTo>
                      <a:pt x="2411" y="1145"/>
                    </a:lnTo>
                    <a:lnTo>
                      <a:pt x="2314" y="1170"/>
                    </a:lnTo>
                    <a:lnTo>
                      <a:pt x="2216" y="1194"/>
                    </a:lnTo>
                    <a:lnTo>
                      <a:pt x="2119" y="1267"/>
                    </a:lnTo>
                    <a:lnTo>
                      <a:pt x="2022" y="1340"/>
                    </a:lnTo>
                    <a:lnTo>
                      <a:pt x="2022" y="1340"/>
                    </a:lnTo>
                  </a:path>
                </a:pathLst>
              </a:custGeom>
              <a:noFill/>
              <a:ln cap="rnd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Shape 240"/>
              <p:cNvSpPr/>
              <p:nvPr/>
            </p:nvSpPr>
            <p:spPr>
              <a:xfrm>
                <a:off x="6357500" y="3940075"/>
                <a:ext cx="18900" cy="34725"/>
              </a:xfrm>
              <a:custGeom>
                <a:pathLst>
                  <a:path extrusionOk="0" fill="none" h="1389" w="756">
                    <a:moveTo>
                      <a:pt x="585" y="682"/>
                    </a:moveTo>
                    <a:lnTo>
                      <a:pt x="585" y="682"/>
                    </a:lnTo>
                    <a:lnTo>
                      <a:pt x="512" y="779"/>
                    </a:lnTo>
                    <a:lnTo>
                      <a:pt x="439" y="877"/>
                    </a:lnTo>
                    <a:lnTo>
                      <a:pt x="390" y="974"/>
                    </a:lnTo>
                    <a:lnTo>
                      <a:pt x="390" y="1072"/>
                    </a:lnTo>
                    <a:lnTo>
                      <a:pt x="390" y="1072"/>
                    </a:lnTo>
                    <a:lnTo>
                      <a:pt x="366" y="1218"/>
                    </a:lnTo>
                    <a:lnTo>
                      <a:pt x="317" y="1291"/>
                    </a:lnTo>
                    <a:lnTo>
                      <a:pt x="293" y="1364"/>
                    </a:lnTo>
                    <a:lnTo>
                      <a:pt x="293" y="1364"/>
                    </a:lnTo>
                    <a:lnTo>
                      <a:pt x="244" y="1388"/>
                    </a:lnTo>
                    <a:lnTo>
                      <a:pt x="195" y="1388"/>
                    </a:lnTo>
                    <a:lnTo>
                      <a:pt x="147" y="1388"/>
                    </a:lnTo>
                    <a:lnTo>
                      <a:pt x="98" y="1364"/>
                    </a:lnTo>
                    <a:lnTo>
                      <a:pt x="98" y="1364"/>
                    </a:lnTo>
                    <a:lnTo>
                      <a:pt x="74" y="1291"/>
                    </a:lnTo>
                    <a:lnTo>
                      <a:pt x="25" y="1169"/>
                    </a:lnTo>
                    <a:lnTo>
                      <a:pt x="25" y="1023"/>
                    </a:lnTo>
                    <a:lnTo>
                      <a:pt x="1" y="877"/>
                    </a:lnTo>
                    <a:lnTo>
                      <a:pt x="1" y="877"/>
                    </a:lnTo>
                    <a:lnTo>
                      <a:pt x="25" y="706"/>
                    </a:lnTo>
                    <a:lnTo>
                      <a:pt x="98" y="536"/>
                    </a:lnTo>
                    <a:lnTo>
                      <a:pt x="171" y="365"/>
                    </a:lnTo>
                    <a:lnTo>
                      <a:pt x="293" y="219"/>
                    </a:lnTo>
                    <a:lnTo>
                      <a:pt x="293" y="219"/>
                    </a:lnTo>
                    <a:lnTo>
                      <a:pt x="415" y="122"/>
                    </a:lnTo>
                    <a:lnTo>
                      <a:pt x="512" y="49"/>
                    </a:lnTo>
                    <a:lnTo>
                      <a:pt x="609" y="0"/>
                    </a:lnTo>
                    <a:lnTo>
                      <a:pt x="682" y="24"/>
                    </a:lnTo>
                    <a:lnTo>
                      <a:pt x="682" y="24"/>
                    </a:lnTo>
                    <a:lnTo>
                      <a:pt x="707" y="73"/>
                    </a:lnTo>
                    <a:lnTo>
                      <a:pt x="731" y="146"/>
                    </a:lnTo>
                    <a:lnTo>
                      <a:pt x="756" y="317"/>
                    </a:lnTo>
                    <a:lnTo>
                      <a:pt x="756" y="317"/>
                    </a:lnTo>
                    <a:lnTo>
                      <a:pt x="756" y="390"/>
                    </a:lnTo>
                    <a:lnTo>
                      <a:pt x="707" y="487"/>
                    </a:lnTo>
                    <a:lnTo>
                      <a:pt x="658" y="609"/>
                    </a:lnTo>
                    <a:lnTo>
                      <a:pt x="585" y="682"/>
                    </a:lnTo>
                    <a:lnTo>
                      <a:pt x="585" y="682"/>
                    </a:lnTo>
                  </a:path>
                </a:pathLst>
              </a:custGeom>
              <a:noFill/>
              <a:ln cap="rnd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>
                <a:off x="6202850" y="3720875"/>
                <a:ext cx="204000" cy="278875"/>
              </a:xfrm>
              <a:custGeom>
                <a:pathLst>
                  <a:path extrusionOk="0" fill="none" h="11155" w="8160">
                    <a:moveTo>
                      <a:pt x="8159" y="4774"/>
                    </a:moveTo>
                    <a:lnTo>
                      <a:pt x="8159" y="4774"/>
                    </a:lnTo>
                    <a:lnTo>
                      <a:pt x="7599" y="4701"/>
                    </a:lnTo>
                    <a:lnTo>
                      <a:pt x="7283" y="4652"/>
                    </a:lnTo>
                    <a:lnTo>
                      <a:pt x="7136" y="4603"/>
                    </a:lnTo>
                    <a:lnTo>
                      <a:pt x="7136" y="4603"/>
                    </a:lnTo>
                    <a:lnTo>
                      <a:pt x="7088" y="4579"/>
                    </a:lnTo>
                    <a:lnTo>
                      <a:pt x="7015" y="4555"/>
                    </a:lnTo>
                    <a:lnTo>
                      <a:pt x="6844" y="4530"/>
                    </a:lnTo>
                    <a:lnTo>
                      <a:pt x="6844" y="4530"/>
                    </a:lnTo>
                    <a:lnTo>
                      <a:pt x="6747" y="4506"/>
                    </a:lnTo>
                    <a:lnTo>
                      <a:pt x="6649" y="4457"/>
                    </a:lnTo>
                    <a:lnTo>
                      <a:pt x="6552" y="4409"/>
                    </a:lnTo>
                    <a:lnTo>
                      <a:pt x="6454" y="4336"/>
                    </a:lnTo>
                    <a:lnTo>
                      <a:pt x="6454" y="4336"/>
                    </a:lnTo>
                    <a:lnTo>
                      <a:pt x="6381" y="4262"/>
                    </a:lnTo>
                    <a:lnTo>
                      <a:pt x="6308" y="4214"/>
                    </a:lnTo>
                    <a:lnTo>
                      <a:pt x="6235" y="4214"/>
                    </a:lnTo>
                    <a:lnTo>
                      <a:pt x="6187" y="4238"/>
                    </a:lnTo>
                    <a:lnTo>
                      <a:pt x="6187" y="4238"/>
                    </a:lnTo>
                    <a:lnTo>
                      <a:pt x="6162" y="4287"/>
                    </a:lnTo>
                    <a:lnTo>
                      <a:pt x="6162" y="4360"/>
                    </a:lnTo>
                    <a:lnTo>
                      <a:pt x="6211" y="4433"/>
                    </a:lnTo>
                    <a:lnTo>
                      <a:pt x="6284" y="4530"/>
                    </a:lnTo>
                    <a:lnTo>
                      <a:pt x="6284" y="4530"/>
                    </a:lnTo>
                    <a:lnTo>
                      <a:pt x="6357" y="4603"/>
                    </a:lnTo>
                    <a:lnTo>
                      <a:pt x="6454" y="4652"/>
                    </a:lnTo>
                    <a:lnTo>
                      <a:pt x="6576" y="4701"/>
                    </a:lnTo>
                    <a:lnTo>
                      <a:pt x="6649" y="4701"/>
                    </a:lnTo>
                    <a:lnTo>
                      <a:pt x="6649" y="4701"/>
                    </a:lnTo>
                    <a:lnTo>
                      <a:pt x="6747" y="4725"/>
                    </a:lnTo>
                    <a:lnTo>
                      <a:pt x="6844" y="4774"/>
                    </a:lnTo>
                    <a:lnTo>
                      <a:pt x="6942" y="4823"/>
                    </a:lnTo>
                    <a:lnTo>
                      <a:pt x="7039" y="4896"/>
                    </a:lnTo>
                    <a:lnTo>
                      <a:pt x="7039" y="4896"/>
                    </a:lnTo>
                    <a:lnTo>
                      <a:pt x="7063" y="4944"/>
                    </a:lnTo>
                    <a:lnTo>
                      <a:pt x="7088" y="4993"/>
                    </a:lnTo>
                    <a:lnTo>
                      <a:pt x="7063" y="5139"/>
                    </a:lnTo>
                    <a:lnTo>
                      <a:pt x="6966" y="5310"/>
                    </a:lnTo>
                    <a:lnTo>
                      <a:pt x="6844" y="5480"/>
                    </a:lnTo>
                    <a:lnTo>
                      <a:pt x="6844" y="5480"/>
                    </a:lnTo>
                    <a:lnTo>
                      <a:pt x="6674" y="5626"/>
                    </a:lnTo>
                    <a:lnTo>
                      <a:pt x="6528" y="5748"/>
                    </a:lnTo>
                    <a:lnTo>
                      <a:pt x="6381" y="5821"/>
                    </a:lnTo>
                    <a:lnTo>
                      <a:pt x="6284" y="5846"/>
                    </a:lnTo>
                    <a:lnTo>
                      <a:pt x="6284" y="5846"/>
                    </a:lnTo>
                    <a:lnTo>
                      <a:pt x="6113" y="5870"/>
                    </a:lnTo>
                    <a:lnTo>
                      <a:pt x="6040" y="5894"/>
                    </a:lnTo>
                    <a:lnTo>
                      <a:pt x="5992" y="5943"/>
                    </a:lnTo>
                    <a:lnTo>
                      <a:pt x="5992" y="5943"/>
                    </a:lnTo>
                    <a:lnTo>
                      <a:pt x="5943" y="5967"/>
                    </a:lnTo>
                    <a:lnTo>
                      <a:pt x="5894" y="5992"/>
                    </a:lnTo>
                    <a:lnTo>
                      <a:pt x="5846" y="5967"/>
                    </a:lnTo>
                    <a:lnTo>
                      <a:pt x="5797" y="5943"/>
                    </a:lnTo>
                    <a:lnTo>
                      <a:pt x="5797" y="5943"/>
                    </a:lnTo>
                    <a:lnTo>
                      <a:pt x="5773" y="5894"/>
                    </a:lnTo>
                    <a:lnTo>
                      <a:pt x="5724" y="5821"/>
                    </a:lnTo>
                    <a:lnTo>
                      <a:pt x="5699" y="5651"/>
                    </a:lnTo>
                    <a:lnTo>
                      <a:pt x="5699" y="5651"/>
                    </a:lnTo>
                    <a:lnTo>
                      <a:pt x="5675" y="5553"/>
                    </a:lnTo>
                    <a:lnTo>
                      <a:pt x="5602" y="5407"/>
                    </a:lnTo>
                    <a:lnTo>
                      <a:pt x="5480" y="5261"/>
                    </a:lnTo>
                    <a:lnTo>
                      <a:pt x="5334" y="5091"/>
                    </a:lnTo>
                    <a:lnTo>
                      <a:pt x="5334" y="5091"/>
                    </a:lnTo>
                    <a:lnTo>
                      <a:pt x="5188" y="4920"/>
                    </a:lnTo>
                    <a:lnTo>
                      <a:pt x="5066" y="4774"/>
                    </a:lnTo>
                    <a:lnTo>
                      <a:pt x="4969" y="4628"/>
                    </a:lnTo>
                    <a:lnTo>
                      <a:pt x="4944" y="4530"/>
                    </a:lnTo>
                    <a:lnTo>
                      <a:pt x="4944" y="4530"/>
                    </a:lnTo>
                    <a:lnTo>
                      <a:pt x="4944" y="4457"/>
                    </a:lnTo>
                    <a:lnTo>
                      <a:pt x="4920" y="4409"/>
                    </a:lnTo>
                    <a:lnTo>
                      <a:pt x="4896" y="4409"/>
                    </a:lnTo>
                    <a:lnTo>
                      <a:pt x="4847" y="4433"/>
                    </a:lnTo>
                    <a:lnTo>
                      <a:pt x="4847" y="4433"/>
                    </a:lnTo>
                    <a:lnTo>
                      <a:pt x="4823" y="4482"/>
                    </a:lnTo>
                    <a:lnTo>
                      <a:pt x="4774" y="4555"/>
                    </a:lnTo>
                    <a:lnTo>
                      <a:pt x="4750" y="4701"/>
                    </a:lnTo>
                    <a:lnTo>
                      <a:pt x="4750" y="4701"/>
                    </a:lnTo>
                    <a:lnTo>
                      <a:pt x="4774" y="4798"/>
                    </a:lnTo>
                    <a:lnTo>
                      <a:pt x="4847" y="4920"/>
                    </a:lnTo>
                    <a:lnTo>
                      <a:pt x="4920" y="5066"/>
                    </a:lnTo>
                    <a:lnTo>
                      <a:pt x="5042" y="5188"/>
                    </a:lnTo>
                    <a:lnTo>
                      <a:pt x="5042" y="5188"/>
                    </a:lnTo>
                    <a:lnTo>
                      <a:pt x="5139" y="5310"/>
                    </a:lnTo>
                    <a:lnTo>
                      <a:pt x="5237" y="5431"/>
                    </a:lnTo>
                    <a:lnTo>
                      <a:pt x="5310" y="5553"/>
                    </a:lnTo>
                    <a:lnTo>
                      <a:pt x="5334" y="5651"/>
                    </a:lnTo>
                    <a:lnTo>
                      <a:pt x="5334" y="5651"/>
                    </a:lnTo>
                    <a:lnTo>
                      <a:pt x="5334" y="5748"/>
                    </a:lnTo>
                    <a:lnTo>
                      <a:pt x="5383" y="5846"/>
                    </a:lnTo>
                    <a:lnTo>
                      <a:pt x="5432" y="5943"/>
                    </a:lnTo>
                    <a:lnTo>
                      <a:pt x="5505" y="6040"/>
                    </a:lnTo>
                    <a:lnTo>
                      <a:pt x="5505" y="6040"/>
                    </a:lnTo>
                    <a:lnTo>
                      <a:pt x="5626" y="6113"/>
                    </a:lnTo>
                    <a:lnTo>
                      <a:pt x="5773" y="6162"/>
                    </a:lnTo>
                    <a:lnTo>
                      <a:pt x="5919" y="6211"/>
                    </a:lnTo>
                    <a:lnTo>
                      <a:pt x="6089" y="6235"/>
                    </a:lnTo>
                    <a:lnTo>
                      <a:pt x="6089" y="6235"/>
                    </a:lnTo>
                    <a:lnTo>
                      <a:pt x="6235" y="6235"/>
                    </a:lnTo>
                    <a:lnTo>
                      <a:pt x="6357" y="6284"/>
                    </a:lnTo>
                    <a:lnTo>
                      <a:pt x="6430" y="6333"/>
                    </a:lnTo>
                    <a:lnTo>
                      <a:pt x="6454" y="6381"/>
                    </a:lnTo>
                    <a:lnTo>
                      <a:pt x="6454" y="6430"/>
                    </a:lnTo>
                    <a:lnTo>
                      <a:pt x="6454" y="6430"/>
                    </a:lnTo>
                    <a:lnTo>
                      <a:pt x="6430" y="6527"/>
                    </a:lnTo>
                    <a:lnTo>
                      <a:pt x="6308" y="6722"/>
                    </a:lnTo>
                    <a:lnTo>
                      <a:pt x="6113" y="6941"/>
                    </a:lnTo>
                    <a:lnTo>
                      <a:pt x="5894" y="7185"/>
                    </a:lnTo>
                    <a:lnTo>
                      <a:pt x="5894" y="7185"/>
                    </a:lnTo>
                    <a:lnTo>
                      <a:pt x="5675" y="7429"/>
                    </a:lnTo>
                    <a:lnTo>
                      <a:pt x="5505" y="7696"/>
                    </a:lnTo>
                    <a:lnTo>
                      <a:pt x="5358" y="7940"/>
                    </a:lnTo>
                    <a:lnTo>
                      <a:pt x="5334" y="8037"/>
                    </a:lnTo>
                    <a:lnTo>
                      <a:pt x="5334" y="8135"/>
                    </a:lnTo>
                    <a:lnTo>
                      <a:pt x="5334" y="8135"/>
                    </a:lnTo>
                    <a:lnTo>
                      <a:pt x="5334" y="8281"/>
                    </a:lnTo>
                    <a:lnTo>
                      <a:pt x="5358" y="8427"/>
                    </a:lnTo>
                    <a:lnTo>
                      <a:pt x="5383" y="8525"/>
                    </a:lnTo>
                    <a:lnTo>
                      <a:pt x="5432" y="8598"/>
                    </a:lnTo>
                    <a:lnTo>
                      <a:pt x="5432" y="8598"/>
                    </a:lnTo>
                    <a:lnTo>
                      <a:pt x="5456" y="8646"/>
                    </a:lnTo>
                    <a:lnTo>
                      <a:pt x="5480" y="8719"/>
                    </a:lnTo>
                    <a:lnTo>
                      <a:pt x="5505" y="8890"/>
                    </a:lnTo>
                    <a:lnTo>
                      <a:pt x="5505" y="8890"/>
                    </a:lnTo>
                    <a:lnTo>
                      <a:pt x="5480" y="8987"/>
                    </a:lnTo>
                    <a:lnTo>
                      <a:pt x="5383" y="9158"/>
                    </a:lnTo>
                    <a:lnTo>
                      <a:pt x="5237" y="9353"/>
                    </a:lnTo>
                    <a:lnTo>
                      <a:pt x="5042" y="9547"/>
                    </a:lnTo>
                    <a:lnTo>
                      <a:pt x="5042" y="9547"/>
                    </a:lnTo>
                    <a:lnTo>
                      <a:pt x="4847" y="9742"/>
                    </a:lnTo>
                    <a:lnTo>
                      <a:pt x="4701" y="9937"/>
                    </a:lnTo>
                    <a:lnTo>
                      <a:pt x="4603" y="10108"/>
                    </a:lnTo>
                    <a:lnTo>
                      <a:pt x="4555" y="10205"/>
                    </a:lnTo>
                    <a:lnTo>
                      <a:pt x="4555" y="10205"/>
                    </a:lnTo>
                    <a:lnTo>
                      <a:pt x="4530" y="10327"/>
                    </a:lnTo>
                    <a:lnTo>
                      <a:pt x="4457" y="10473"/>
                    </a:lnTo>
                    <a:lnTo>
                      <a:pt x="4336" y="10619"/>
                    </a:lnTo>
                    <a:lnTo>
                      <a:pt x="4189" y="10790"/>
                    </a:lnTo>
                    <a:lnTo>
                      <a:pt x="4189" y="10790"/>
                    </a:lnTo>
                    <a:lnTo>
                      <a:pt x="4019" y="10936"/>
                    </a:lnTo>
                    <a:lnTo>
                      <a:pt x="3873" y="11057"/>
                    </a:lnTo>
                    <a:lnTo>
                      <a:pt x="3727" y="11131"/>
                    </a:lnTo>
                    <a:lnTo>
                      <a:pt x="3605" y="11155"/>
                    </a:lnTo>
                    <a:lnTo>
                      <a:pt x="3605" y="11155"/>
                    </a:lnTo>
                    <a:lnTo>
                      <a:pt x="3532" y="11155"/>
                    </a:lnTo>
                    <a:lnTo>
                      <a:pt x="3434" y="11106"/>
                    </a:lnTo>
                    <a:lnTo>
                      <a:pt x="3337" y="11057"/>
                    </a:lnTo>
                    <a:lnTo>
                      <a:pt x="3240" y="10984"/>
                    </a:lnTo>
                    <a:lnTo>
                      <a:pt x="3240" y="10984"/>
                    </a:lnTo>
                    <a:lnTo>
                      <a:pt x="3167" y="10887"/>
                    </a:lnTo>
                    <a:lnTo>
                      <a:pt x="3093" y="10790"/>
                    </a:lnTo>
                    <a:lnTo>
                      <a:pt x="3069" y="10692"/>
                    </a:lnTo>
                    <a:lnTo>
                      <a:pt x="3045" y="10595"/>
                    </a:lnTo>
                    <a:lnTo>
                      <a:pt x="3045" y="10595"/>
                    </a:lnTo>
                    <a:lnTo>
                      <a:pt x="3020" y="10424"/>
                    </a:lnTo>
                    <a:lnTo>
                      <a:pt x="2996" y="10351"/>
                    </a:lnTo>
                    <a:lnTo>
                      <a:pt x="2947" y="10302"/>
                    </a:lnTo>
                    <a:lnTo>
                      <a:pt x="2947" y="10302"/>
                    </a:lnTo>
                    <a:lnTo>
                      <a:pt x="2923" y="10254"/>
                    </a:lnTo>
                    <a:lnTo>
                      <a:pt x="2874" y="10181"/>
                    </a:lnTo>
                    <a:lnTo>
                      <a:pt x="2850" y="10035"/>
                    </a:lnTo>
                    <a:lnTo>
                      <a:pt x="2850" y="10035"/>
                    </a:lnTo>
                    <a:lnTo>
                      <a:pt x="2826" y="9864"/>
                    </a:lnTo>
                    <a:lnTo>
                      <a:pt x="2801" y="9791"/>
                    </a:lnTo>
                    <a:lnTo>
                      <a:pt x="2752" y="9742"/>
                    </a:lnTo>
                    <a:lnTo>
                      <a:pt x="2752" y="9742"/>
                    </a:lnTo>
                    <a:lnTo>
                      <a:pt x="2728" y="9669"/>
                    </a:lnTo>
                    <a:lnTo>
                      <a:pt x="2704" y="9572"/>
                    </a:lnTo>
                    <a:lnTo>
                      <a:pt x="2679" y="9426"/>
                    </a:lnTo>
                    <a:lnTo>
                      <a:pt x="2655" y="9255"/>
                    </a:lnTo>
                    <a:lnTo>
                      <a:pt x="2655" y="9255"/>
                    </a:lnTo>
                    <a:lnTo>
                      <a:pt x="2679" y="9109"/>
                    </a:lnTo>
                    <a:lnTo>
                      <a:pt x="2704" y="8963"/>
                    </a:lnTo>
                    <a:lnTo>
                      <a:pt x="2728" y="8866"/>
                    </a:lnTo>
                    <a:lnTo>
                      <a:pt x="2752" y="8792"/>
                    </a:lnTo>
                    <a:lnTo>
                      <a:pt x="2752" y="8792"/>
                    </a:lnTo>
                    <a:lnTo>
                      <a:pt x="2801" y="8744"/>
                    </a:lnTo>
                    <a:lnTo>
                      <a:pt x="2826" y="8671"/>
                    </a:lnTo>
                    <a:lnTo>
                      <a:pt x="2850" y="8500"/>
                    </a:lnTo>
                    <a:lnTo>
                      <a:pt x="2850" y="8500"/>
                    </a:lnTo>
                    <a:lnTo>
                      <a:pt x="2826" y="8403"/>
                    </a:lnTo>
                    <a:lnTo>
                      <a:pt x="2777" y="8281"/>
                    </a:lnTo>
                    <a:lnTo>
                      <a:pt x="2679" y="8159"/>
                    </a:lnTo>
                    <a:lnTo>
                      <a:pt x="2582" y="8037"/>
                    </a:lnTo>
                    <a:lnTo>
                      <a:pt x="2582" y="8037"/>
                    </a:lnTo>
                    <a:lnTo>
                      <a:pt x="2460" y="7891"/>
                    </a:lnTo>
                    <a:lnTo>
                      <a:pt x="2363" y="7721"/>
                    </a:lnTo>
                    <a:lnTo>
                      <a:pt x="2314" y="7526"/>
                    </a:lnTo>
                    <a:lnTo>
                      <a:pt x="2290" y="7356"/>
                    </a:lnTo>
                    <a:lnTo>
                      <a:pt x="2290" y="7356"/>
                    </a:lnTo>
                    <a:lnTo>
                      <a:pt x="2290" y="7209"/>
                    </a:lnTo>
                    <a:lnTo>
                      <a:pt x="2265" y="7063"/>
                    </a:lnTo>
                    <a:lnTo>
                      <a:pt x="2217" y="6966"/>
                    </a:lnTo>
                    <a:lnTo>
                      <a:pt x="2192" y="6893"/>
                    </a:lnTo>
                    <a:lnTo>
                      <a:pt x="2192" y="6893"/>
                    </a:lnTo>
                    <a:lnTo>
                      <a:pt x="2144" y="6844"/>
                    </a:lnTo>
                    <a:lnTo>
                      <a:pt x="2071" y="6820"/>
                    </a:lnTo>
                    <a:lnTo>
                      <a:pt x="1900" y="6795"/>
                    </a:lnTo>
                    <a:lnTo>
                      <a:pt x="1900" y="6795"/>
                    </a:lnTo>
                    <a:lnTo>
                      <a:pt x="1754" y="6820"/>
                    </a:lnTo>
                    <a:lnTo>
                      <a:pt x="1681" y="6844"/>
                    </a:lnTo>
                    <a:lnTo>
                      <a:pt x="1632" y="6893"/>
                    </a:lnTo>
                    <a:lnTo>
                      <a:pt x="1632" y="6893"/>
                    </a:lnTo>
                    <a:lnTo>
                      <a:pt x="1559" y="6941"/>
                    </a:lnTo>
                    <a:lnTo>
                      <a:pt x="1437" y="6966"/>
                    </a:lnTo>
                    <a:lnTo>
                      <a:pt x="1291" y="6990"/>
                    </a:lnTo>
                    <a:lnTo>
                      <a:pt x="1145" y="6990"/>
                    </a:lnTo>
                    <a:lnTo>
                      <a:pt x="1145" y="6990"/>
                    </a:lnTo>
                    <a:lnTo>
                      <a:pt x="975" y="6966"/>
                    </a:lnTo>
                    <a:lnTo>
                      <a:pt x="780" y="6868"/>
                    </a:lnTo>
                    <a:lnTo>
                      <a:pt x="561" y="6747"/>
                    </a:lnTo>
                    <a:lnTo>
                      <a:pt x="390" y="6601"/>
                    </a:lnTo>
                    <a:lnTo>
                      <a:pt x="390" y="6601"/>
                    </a:lnTo>
                    <a:lnTo>
                      <a:pt x="317" y="6527"/>
                    </a:lnTo>
                    <a:lnTo>
                      <a:pt x="244" y="6406"/>
                    </a:lnTo>
                    <a:lnTo>
                      <a:pt x="122" y="6113"/>
                    </a:lnTo>
                    <a:lnTo>
                      <a:pt x="49" y="5797"/>
                    </a:lnTo>
                    <a:lnTo>
                      <a:pt x="0" y="5480"/>
                    </a:lnTo>
                    <a:lnTo>
                      <a:pt x="0" y="5480"/>
                    </a:lnTo>
                    <a:lnTo>
                      <a:pt x="25" y="5310"/>
                    </a:lnTo>
                    <a:lnTo>
                      <a:pt x="49" y="5139"/>
                    </a:lnTo>
                    <a:lnTo>
                      <a:pt x="147" y="4798"/>
                    </a:lnTo>
                    <a:lnTo>
                      <a:pt x="220" y="4628"/>
                    </a:lnTo>
                    <a:lnTo>
                      <a:pt x="293" y="4482"/>
                    </a:lnTo>
                    <a:lnTo>
                      <a:pt x="390" y="4336"/>
                    </a:lnTo>
                    <a:lnTo>
                      <a:pt x="487" y="4238"/>
                    </a:lnTo>
                    <a:lnTo>
                      <a:pt x="487" y="4238"/>
                    </a:lnTo>
                    <a:lnTo>
                      <a:pt x="682" y="4043"/>
                    </a:lnTo>
                    <a:lnTo>
                      <a:pt x="877" y="3897"/>
                    </a:lnTo>
                    <a:lnTo>
                      <a:pt x="1048" y="3800"/>
                    </a:lnTo>
                    <a:lnTo>
                      <a:pt x="1145" y="3751"/>
                    </a:lnTo>
                    <a:lnTo>
                      <a:pt x="1145" y="3751"/>
                    </a:lnTo>
                    <a:lnTo>
                      <a:pt x="1316" y="3727"/>
                    </a:lnTo>
                    <a:lnTo>
                      <a:pt x="1389" y="3702"/>
                    </a:lnTo>
                    <a:lnTo>
                      <a:pt x="1437" y="3654"/>
                    </a:lnTo>
                    <a:lnTo>
                      <a:pt x="1437" y="3654"/>
                    </a:lnTo>
                    <a:lnTo>
                      <a:pt x="1510" y="3629"/>
                    </a:lnTo>
                    <a:lnTo>
                      <a:pt x="1608" y="3605"/>
                    </a:lnTo>
                    <a:lnTo>
                      <a:pt x="1754" y="3581"/>
                    </a:lnTo>
                    <a:lnTo>
                      <a:pt x="1900" y="3581"/>
                    </a:lnTo>
                    <a:lnTo>
                      <a:pt x="1900" y="3581"/>
                    </a:lnTo>
                    <a:lnTo>
                      <a:pt x="2071" y="3581"/>
                    </a:lnTo>
                    <a:lnTo>
                      <a:pt x="2241" y="3629"/>
                    </a:lnTo>
                    <a:lnTo>
                      <a:pt x="2363" y="3678"/>
                    </a:lnTo>
                    <a:lnTo>
                      <a:pt x="2485" y="3751"/>
                    </a:lnTo>
                    <a:lnTo>
                      <a:pt x="2485" y="3751"/>
                    </a:lnTo>
                    <a:lnTo>
                      <a:pt x="2558" y="3824"/>
                    </a:lnTo>
                    <a:lnTo>
                      <a:pt x="2655" y="3897"/>
                    </a:lnTo>
                    <a:lnTo>
                      <a:pt x="2777" y="3946"/>
                    </a:lnTo>
                    <a:lnTo>
                      <a:pt x="2850" y="3946"/>
                    </a:lnTo>
                    <a:lnTo>
                      <a:pt x="2850" y="3946"/>
                    </a:lnTo>
                    <a:lnTo>
                      <a:pt x="3020" y="3970"/>
                    </a:lnTo>
                    <a:lnTo>
                      <a:pt x="3093" y="4019"/>
                    </a:lnTo>
                    <a:lnTo>
                      <a:pt x="3142" y="4043"/>
                    </a:lnTo>
                    <a:lnTo>
                      <a:pt x="3142" y="4043"/>
                    </a:lnTo>
                    <a:lnTo>
                      <a:pt x="3191" y="4068"/>
                    </a:lnTo>
                    <a:lnTo>
                      <a:pt x="3240" y="4092"/>
                    </a:lnTo>
                    <a:lnTo>
                      <a:pt x="3288" y="4068"/>
                    </a:lnTo>
                    <a:lnTo>
                      <a:pt x="3337" y="4043"/>
                    </a:lnTo>
                    <a:lnTo>
                      <a:pt x="3337" y="4043"/>
                    </a:lnTo>
                    <a:lnTo>
                      <a:pt x="3386" y="4019"/>
                    </a:lnTo>
                    <a:lnTo>
                      <a:pt x="3459" y="3970"/>
                    </a:lnTo>
                    <a:lnTo>
                      <a:pt x="3605" y="3946"/>
                    </a:lnTo>
                    <a:lnTo>
                      <a:pt x="3605" y="3946"/>
                    </a:lnTo>
                    <a:lnTo>
                      <a:pt x="3775" y="3970"/>
                    </a:lnTo>
                    <a:lnTo>
                      <a:pt x="3848" y="4019"/>
                    </a:lnTo>
                    <a:lnTo>
                      <a:pt x="3897" y="4043"/>
                    </a:lnTo>
                    <a:lnTo>
                      <a:pt x="3897" y="4043"/>
                    </a:lnTo>
                    <a:lnTo>
                      <a:pt x="3970" y="4092"/>
                    </a:lnTo>
                    <a:lnTo>
                      <a:pt x="4068" y="4116"/>
                    </a:lnTo>
                    <a:lnTo>
                      <a:pt x="4214" y="4141"/>
                    </a:lnTo>
                    <a:lnTo>
                      <a:pt x="4384" y="4141"/>
                    </a:lnTo>
                    <a:lnTo>
                      <a:pt x="4384" y="4141"/>
                    </a:lnTo>
                    <a:lnTo>
                      <a:pt x="4530" y="4141"/>
                    </a:lnTo>
                    <a:lnTo>
                      <a:pt x="4677" y="4116"/>
                    </a:lnTo>
                    <a:lnTo>
                      <a:pt x="4774" y="4092"/>
                    </a:lnTo>
                    <a:lnTo>
                      <a:pt x="4847" y="4043"/>
                    </a:lnTo>
                    <a:lnTo>
                      <a:pt x="4847" y="4043"/>
                    </a:lnTo>
                    <a:lnTo>
                      <a:pt x="4896" y="3995"/>
                    </a:lnTo>
                    <a:lnTo>
                      <a:pt x="4920" y="3921"/>
                    </a:lnTo>
                    <a:lnTo>
                      <a:pt x="4944" y="3751"/>
                    </a:lnTo>
                    <a:lnTo>
                      <a:pt x="4944" y="3751"/>
                    </a:lnTo>
                    <a:lnTo>
                      <a:pt x="4944" y="3727"/>
                    </a:lnTo>
                    <a:lnTo>
                      <a:pt x="4920" y="3678"/>
                    </a:lnTo>
                    <a:lnTo>
                      <a:pt x="4823" y="3629"/>
                    </a:lnTo>
                    <a:lnTo>
                      <a:pt x="4701" y="3581"/>
                    </a:lnTo>
                    <a:lnTo>
                      <a:pt x="4555" y="3581"/>
                    </a:lnTo>
                    <a:lnTo>
                      <a:pt x="4555" y="3581"/>
                    </a:lnTo>
                    <a:lnTo>
                      <a:pt x="4409" y="3556"/>
                    </a:lnTo>
                    <a:lnTo>
                      <a:pt x="4238" y="3507"/>
                    </a:lnTo>
                    <a:lnTo>
                      <a:pt x="4092" y="3459"/>
                    </a:lnTo>
                    <a:lnTo>
                      <a:pt x="3995" y="3386"/>
                    </a:lnTo>
                    <a:lnTo>
                      <a:pt x="3995" y="3386"/>
                    </a:lnTo>
                    <a:lnTo>
                      <a:pt x="3897" y="3313"/>
                    </a:lnTo>
                    <a:lnTo>
                      <a:pt x="3800" y="3240"/>
                    </a:lnTo>
                    <a:lnTo>
                      <a:pt x="3702" y="3215"/>
                    </a:lnTo>
                    <a:lnTo>
                      <a:pt x="3605" y="3191"/>
                    </a:lnTo>
                    <a:lnTo>
                      <a:pt x="3605" y="3191"/>
                    </a:lnTo>
                    <a:lnTo>
                      <a:pt x="3532" y="3166"/>
                    </a:lnTo>
                    <a:lnTo>
                      <a:pt x="3434" y="3142"/>
                    </a:lnTo>
                    <a:lnTo>
                      <a:pt x="3337" y="3069"/>
                    </a:lnTo>
                    <a:lnTo>
                      <a:pt x="3240" y="2996"/>
                    </a:lnTo>
                    <a:lnTo>
                      <a:pt x="3240" y="2996"/>
                    </a:lnTo>
                    <a:lnTo>
                      <a:pt x="3167" y="2923"/>
                    </a:lnTo>
                    <a:lnTo>
                      <a:pt x="3069" y="2899"/>
                    </a:lnTo>
                    <a:lnTo>
                      <a:pt x="2996" y="2874"/>
                    </a:lnTo>
                    <a:lnTo>
                      <a:pt x="2947" y="2899"/>
                    </a:lnTo>
                    <a:lnTo>
                      <a:pt x="2947" y="2899"/>
                    </a:lnTo>
                    <a:lnTo>
                      <a:pt x="2899" y="2923"/>
                    </a:lnTo>
                    <a:lnTo>
                      <a:pt x="2826" y="2923"/>
                    </a:lnTo>
                    <a:lnTo>
                      <a:pt x="2752" y="2874"/>
                    </a:lnTo>
                    <a:lnTo>
                      <a:pt x="2655" y="2801"/>
                    </a:lnTo>
                    <a:lnTo>
                      <a:pt x="2655" y="2801"/>
                    </a:lnTo>
                    <a:lnTo>
                      <a:pt x="2582" y="2752"/>
                    </a:lnTo>
                    <a:lnTo>
                      <a:pt x="2509" y="2704"/>
                    </a:lnTo>
                    <a:lnTo>
                      <a:pt x="2436" y="2704"/>
                    </a:lnTo>
                    <a:lnTo>
                      <a:pt x="2387" y="2704"/>
                    </a:lnTo>
                    <a:lnTo>
                      <a:pt x="2387" y="2704"/>
                    </a:lnTo>
                    <a:lnTo>
                      <a:pt x="2338" y="2752"/>
                    </a:lnTo>
                    <a:lnTo>
                      <a:pt x="2265" y="2777"/>
                    </a:lnTo>
                    <a:lnTo>
                      <a:pt x="2095" y="2801"/>
                    </a:lnTo>
                    <a:lnTo>
                      <a:pt x="2095" y="2801"/>
                    </a:lnTo>
                    <a:lnTo>
                      <a:pt x="1997" y="2850"/>
                    </a:lnTo>
                    <a:lnTo>
                      <a:pt x="1851" y="2923"/>
                    </a:lnTo>
                    <a:lnTo>
                      <a:pt x="1681" y="3045"/>
                    </a:lnTo>
                    <a:lnTo>
                      <a:pt x="1535" y="3191"/>
                    </a:lnTo>
                    <a:lnTo>
                      <a:pt x="1535" y="3191"/>
                    </a:lnTo>
                    <a:lnTo>
                      <a:pt x="1364" y="3337"/>
                    </a:lnTo>
                    <a:lnTo>
                      <a:pt x="1194" y="3459"/>
                    </a:lnTo>
                    <a:lnTo>
                      <a:pt x="1072" y="3532"/>
                    </a:lnTo>
                    <a:lnTo>
                      <a:pt x="950" y="3581"/>
                    </a:lnTo>
                    <a:lnTo>
                      <a:pt x="950" y="3581"/>
                    </a:lnTo>
                    <a:lnTo>
                      <a:pt x="804" y="3532"/>
                    </a:lnTo>
                    <a:lnTo>
                      <a:pt x="731" y="3507"/>
                    </a:lnTo>
                    <a:lnTo>
                      <a:pt x="682" y="3483"/>
                    </a:lnTo>
                    <a:lnTo>
                      <a:pt x="682" y="3483"/>
                    </a:lnTo>
                    <a:lnTo>
                      <a:pt x="634" y="3434"/>
                    </a:lnTo>
                    <a:lnTo>
                      <a:pt x="609" y="3361"/>
                    </a:lnTo>
                    <a:lnTo>
                      <a:pt x="585" y="3191"/>
                    </a:lnTo>
                    <a:lnTo>
                      <a:pt x="585" y="3191"/>
                    </a:lnTo>
                    <a:lnTo>
                      <a:pt x="609" y="3020"/>
                    </a:lnTo>
                    <a:lnTo>
                      <a:pt x="634" y="2947"/>
                    </a:lnTo>
                    <a:lnTo>
                      <a:pt x="682" y="2899"/>
                    </a:lnTo>
                    <a:lnTo>
                      <a:pt x="682" y="2899"/>
                    </a:lnTo>
                    <a:lnTo>
                      <a:pt x="731" y="2874"/>
                    </a:lnTo>
                    <a:lnTo>
                      <a:pt x="853" y="2850"/>
                    </a:lnTo>
                    <a:lnTo>
                      <a:pt x="999" y="2826"/>
                    </a:lnTo>
                    <a:lnTo>
                      <a:pt x="1145" y="2801"/>
                    </a:lnTo>
                    <a:lnTo>
                      <a:pt x="1145" y="2801"/>
                    </a:lnTo>
                    <a:lnTo>
                      <a:pt x="1291" y="2801"/>
                    </a:lnTo>
                    <a:lnTo>
                      <a:pt x="1413" y="2752"/>
                    </a:lnTo>
                    <a:lnTo>
                      <a:pt x="1486" y="2704"/>
                    </a:lnTo>
                    <a:lnTo>
                      <a:pt x="1510" y="2655"/>
                    </a:lnTo>
                    <a:lnTo>
                      <a:pt x="1535" y="2631"/>
                    </a:lnTo>
                    <a:lnTo>
                      <a:pt x="1535" y="2631"/>
                    </a:lnTo>
                    <a:lnTo>
                      <a:pt x="1486" y="2460"/>
                    </a:lnTo>
                    <a:lnTo>
                      <a:pt x="1462" y="2387"/>
                    </a:lnTo>
                    <a:lnTo>
                      <a:pt x="1437" y="2338"/>
                    </a:lnTo>
                    <a:lnTo>
                      <a:pt x="1437" y="2338"/>
                    </a:lnTo>
                    <a:lnTo>
                      <a:pt x="1389" y="2290"/>
                    </a:lnTo>
                    <a:lnTo>
                      <a:pt x="1389" y="2241"/>
                    </a:lnTo>
                    <a:lnTo>
                      <a:pt x="1389" y="2192"/>
                    </a:lnTo>
                    <a:lnTo>
                      <a:pt x="1437" y="2144"/>
                    </a:lnTo>
                    <a:lnTo>
                      <a:pt x="1437" y="2144"/>
                    </a:lnTo>
                    <a:lnTo>
                      <a:pt x="1486" y="2119"/>
                    </a:lnTo>
                    <a:lnTo>
                      <a:pt x="1559" y="2070"/>
                    </a:lnTo>
                    <a:lnTo>
                      <a:pt x="1705" y="2046"/>
                    </a:lnTo>
                    <a:lnTo>
                      <a:pt x="1705" y="2046"/>
                    </a:lnTo>
                    <a:lnTo>
                      <a:pt x="1803" y="2046"/>
                    </a:lnTo>
                    <a:lnTo>
                      <a:pt x="1900" y="1997"/>
                    </a:lnTo>
                    <a:lnTo>
                      <a:pt x="1997" y="1924"/>
                    </a:lnTo>
                    <a:lnTo>
                      <a:pt x="2095" y="1851"/>
                    </a:lnTo>
                    <a:lnTo>
                      <a:pt x="2095" y="1851"/>
                    </a:lnTo>
                    <a:lnTo>
                      <a:pt x="2168" y="1778"/>
                    </a:lnTo>
                    <a:lnTo>
                      <a:pt x="2241" y="1681"/>
                    </a:lnTo>
                    <a:lnTo>
                      <a:pt x="2265" y="1559"/>
                    </a:lnTo>
                    <a:lnTo>
                      <a:pt x="2290" y="1486"/>
                    </a:lnTo>
                    <a:lnTo>
                      <a:pt x="2290" y="1486"/>
                    </a:lnTo>
                    <a:lnTo>
                      <a:pt x="2265" y="1315"/>
                    </a:lnTo>
                    <a:lnTo>
                      <a:pt x="2217" y="1242"/>
                    </a:lnTo>
                    <a:lnTo>
                      <a:pt x="2192" y="1194"/>
                    </a:lnTo>
                    <a:lnTo>
                      <a:pt x="2192" y="1194"/>
                    </a:lnTo>
                    <a:lnTo>
                      <a:pt x="2192" y="1169"/>
                    </a:lnTo>
                    <a:lnTo>
                      <a:pt x="2192" y="1121"/>
                    </a:lnTo>
                    <a:lnTo>
                      <a:pt x="2265" y="999"/>
                    </a:lnTo>
                    <a:lnTo>
                      <a:pt x="2387" y="828"/>
                    </a:lnTo>
                    <a:lnTo>
                      <a:pt x="2582" y="634"/>
                    </a:lnTo>
                    <a:lnTo>
                      <a:pt x="2582" y="634"/>
                    </a:lnTo>
                    <a:lnTo>
                      <a:pt x="2679" y="536"/>
                    </a:lnTo>
                    <a:lnTo>
                      <a:pt x="2826" y="439"/>
                    </a:lnTo>
                    <a:lnTo>
                      <a:pt x="2972" y="366"/>
                    </a:lnTo>
                    <a:lnTo>
                      <a:pt x="3142" y="293"/>
                    </a:lnTo>
                    <a:lnTo>
                      <a:pt x="3483" y="195"/>
                    </a:lnTo>
                    <a:lnTo>
                      <a:pt x="3654" y="171"/>
                    </a:lnTo>
                    <a:lnTo>
                      <a:pt x="3800" y="146"/>
                    </a:lnTo>
                    <a:lnTo>
                      <a:pt x="3800" y="146"/>
                    </a:lnTo>
                    <a:lnTo>
                      <a:pt x="4116" y="171"/>
                    </a:lnTo>
                    <a:lnTo>
                      <a:pt x="4360" y="171"/>
                    </a:lnTo>
                    <a:lnTo>
                      <a:pt x="4555" y="220"/>
                    </a:lnTo>
                    <a:lnTo>
                      <a:pt x="4652" y="244"/>
                    </a:lnTo>
                    <a:lnTo>
                      <a:pt x="4652" y="244"/>
                    </a:lnTo>
                    <a:lnTo>
                      <a:pt x="4701" y="268"/>
                    </a:lnTo>
                    <a:lnTo>
                      <a:pt x="4750" y="293"/>
                    </a:lnTo>
                    <a:lnTo>
                      <a:pt x="4798" y="268"/>
                    </a:lnTo>
                    <a:lnTo>
                      <a:pt x="4847" y="244"/>
                    </a:lnTo>
                    <a:lnTo>
                      <a:pt x="4847" y="244"/>
                    </a:lnTo>
                    <a:lnTo>
                      <a:pt x="5018" y="195"/>
                    </a:lnTo>
                    <a:lnTo>
                      <a:pt x="5407" y="122"/>
                    </a:lnTo>
                    <a:lnTo>
                      <a:pt x="5821" y="25"/>
                    </a:lnTo>
                    <a:lnTo>
                      <a:pt x="6138" y="0"/>
                    </a:lnTo>
                  </a:path>
                </a:pathLst>
              </a:custGeom>
              <a:noFill/>
              <a:ln cap="rnd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2" name="Shape 242"/>
            <p:cNvSpPr txBox="1"/>
            <p:nvPr/>
          </p:nvSpPr>
          <p:spPr>
            <a:xfrm>
              <a:off x="8516775" y="4626250"/>
              <a:ext cx="576000" cy="3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u="sng">
                  <a:solidFill>
                    <a:schemeClr val="hlink"/>
                  </a:solidFill>
                  <a:hlinkClick r:id="rId4"/>
                </a:rPr>
                <a:t>www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b="10313" l="0" r="0" t="0"/>
          <a:stretch/>
        </p:blipFill>
        <p:spPr>
          <a:xfrm>
            <a:off x="150" y="460850"/>
            <a:ext cx="9144000" cy="41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8466"/>
            <a:ext cx="9144000" cy="3807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0"/>
            <a:ext cx="35433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398" y="1"/>
            <a:ext cx="53426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653" y="0"/>
            <a:ext cx="59666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 b="0" l="69506" r="0" t="0"/>
          <a:stretch/>
        </p:blipFill>
        <p:spPr>
          <a:xfrm>
            <a:off x="5898449" y="1321975"/>
            <a:ext cx="2788350" cy="245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" y="6918"/>
            <a:ext cx="540646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ctrTitle"/>
          </p:nvPr>
        </p:nvSpPr>
        <p:spPr>
          <a:xfrm>
            <a:off x="996625" y="1181775"/>
            <a:ext cx="7770900" cy="1981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Połączeni. W jaki sposób perspektywa sieciowa zmienia sposób analizy danych</a:t>
            </a:r>
          </a:p>
        </p:txBody>
      </p:sp>
      <p:grpSp>
        <p:nvGrpSpPr>
          <p:cNvPr id="137" name="Shape 137"/>
          <p:cNvGrpSpPr/>
          <p:nvPr/>
        </p:nvGrpSpPr>
        <p:grpSpPr>
          <a:xfrm>
            <a:off x="1299164" y="3511423"/>
            <a:ext cx="215966" cy="342398"/>
            <a:chOff x="6718575" y="2318625"/>
            <a:chExt cx="256950" cy="407375"/>
          </a:xfrm>
        </p:grpSpPr>
        <p:sp>
          <p:nvSpPr>
            <p:cNvPr id="138" name="Shape 138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1381250" y="937125"/>
            <a:ext cx="41031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sieciowa reprezentacja danych</a:t>
            </a:r>
          </a:p>
        </p:txBody>
      </p:sp>
      <p:sp>
        <p:nvSpPr>
          <p:cNvPr id="275" name="Shape 275"/>
          <p:cNvSpPr/>
          <p:nvPr/>
        </p:nvSpPr>
        <p:spPr>
          <a:xfrm>
            <a:off x="3595323" y="1808525"/>
            <a:ext cx="2399100" cy="239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związki</a:t>
            </a:r>
          </a:p>
        </p:txBody>
      </p:sp>
      <p:sp>
        <p:nvSpPr>
          <p:cNvPr id="276" name="Shape 276"/>
          <p:cNvSpPr/>
          <p:nvPr/>
        </p:nvSpPr>
        <p:spPr>
          <a:xfrm>
            <a:off x="1545800" y="1808525"/>
            <a:ext cx="2399100" cy="2399100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aktorzy</a:t>
            </a:r>
          </a:p>
        </p:txBody>
      </p:sp>
      <p:sp>
        <p:nvSpPr>
          <p:cNvPr id="277" name="Shape 277"/>
          <p:cNvSpPr/>
          <p:nvPr/>
        </p:nvSpPr>
        <p:spPr>
          <a:xfrm>
            <a:off x="5644847" y="1808525"/>
            <a:ext cx="2399100" cy="2399100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warstwy</a:t>
            </a:r>
          </a:p>
        </p:txBody>
      </p:sp>
      <p:grpSp>
        <p:nvGrpSpPr>
          <p:cNvPr id="278" name="Shape 278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279" name="Shape 279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4294967295" type="ctrTitle"/>
          </p:nvPr>
        </p:nvSpPr>
        <p:spPr>
          <a:xfrm>
            <a:off x="1951575" y="2878750"/>
            <a:ext cx="5240999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highlight>
                  <a:srgbClr val="FFCD00"/>
                </a:highlight>
                <a:latin typeface="Ubuntu"/>
                <a:ea typeface="Ubuntu"/>
                <a:cs typeface="Ubuntu"/>
                <a:sym typeface="Ubuntu"/>
              </a:rPr>
              <a:t>Centralność</a:t>
            </a:r>
          </a:p>
        </p:txBody>
      </p:sp>
      <p:sp>
        <p:nvSpPr>
          <p:cNvPr id="288" name="Shape 288"/>
          <p:cNvSpPr txBox="1"/>
          <p:nvPr>
            <p:ph idx="4294967295" type="subTitle"/>
          </p:nvPr>
        </p:nvSpPr>
        <p:spPr>
          <a:xfrm>
            <a:off x="1951575" y="3792554"/>
            <a:ext cx="5240999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Droid Sans"/>
                <a:ea typeface="Droid Sans"/>
                <a:cs typeface="Droid Sans"/>
                <a:sym typeface="Droid Sans"/>
              </a:rPr>
              <a:t>W jaki sposób możemy określić ważność poszczególnych węzłów w sieci?</a:t>
            </a:r>
          </a:p>
        </p:txBody>
      </p:sp>
      <p:sp>
        <p:nvSpPr>
          <p:cNvPr id="289" name="Shape 289"/>
          <p:cNvSpPr/>
          <p:nvPr/>
        </p:nvSpPr>
        <p:spPr>
          <a:xfrm>
            <a:off x="3470250" y="429331"/>
            <a:ext cx="2203500" cy="2203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3944450" y="1271125"/>
            <a:ext cx="163800" cy="1638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4136175" y="755200"/>
            <a:ext cx="163800" cy="1638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4065775" y="1942850"/>
            <a:ext cx="163800" cy="1638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4657175" y="1007575"/>
            <a:ext cx="163800" cy="1638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4914425" y="1492300"/>
            <a:ext cx="163800" cy="1638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4490175" y="1849650"/>
            <a:ext cx="163800" cy="1638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4858850" y="2185525"/>
            <a:ext cx="163800" cy="1638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97" name="Shape 297"/>
          <p:cNvCxnSpPr>
            <a:stCxn id="291" idx="3"/>
            <a:endCxn id="290" idx="0"/>
          </p:cNvCxnSpPr>
          <p:nvPr/>
        </p:nvCxnSpPr>
        <p:spPr>
          <a:xfrm flipH="1">
            <a:off x="4026362" y="895012"/>
            <a:ext cx="133800" cy="3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98" name="Shape 298"/>
          <p:cNvCxnSpPr>
            <a:stCxn id="290" idx="4"/>
            <a:endCxn id="292" idx="0"/>
          </p:cNvCxnSpPr>
          <p:nvPr/>
        </p:nvCxnSpPr>
        <p:spPr>
          <a:xfrm>
            <a:off x="4026350" y="1434925"/>
            <a:ext cx="121200" cy="50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99" name="Shape 299"/>
          <p:cNvCxnSpPr>
            <a:stCxn id="290" idx="6"/>
            <a:endCxn id="294" idx="2"/>
          </p:cNvCxnSpPr>
          <p:nvPr/>
        </p:nvCxnSpPr>
        <p:spPr>
          <a:xfrm>
            <a:off x="4108250" y="1353025"/>
            <a:ext cx="80610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0" name="Shape 300"/>
          <p:cNvCxnSpPr>
            <a:stCxn id="291" idx="6"/>
            <a:endCxn id="293" idx="1"/>
          </p:cNvCxnSpPr>
          <p:nvPr/>
        </p:nvCxnSpPr>
        <p:spPr>
          <a:xfrm>
            <a:off x="4299975" y="837100"/>
            <a:ext cx="381300" cy="1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1" name="Shape 301"/>
          <p:cNvCxnSpPr>
            <a:stCxn id="293" idx="4"/>
            <a:endCxn id="295" idx="0"/>
          </p:cNvCxnSpPr>
          <p:nvPr/>
        </p:nvCxnSpPr>
        <p:spPr>
          <a:xfrm flipH="1">
            <a:off x="4571975" y="1171375"/>
            <a:ext cx="167100" cy="6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2" name="Shape 302"/>
          <p:cNvCxnSpPr>
            <a:stCxn id="292" idx="5"/>
            <a:endCxn id="296" idx="2"/>
          </p:cNvCxnSpPr>
          <p:nvPr/>
        </p:nvCxnSpPr>
        <p:spPr>
          <a:xfrm>
            <a:off x="4205587" y="2082662"/>
            <a:ext cx="653400" cy="18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3" name="Shape 303"/>
          <p:cNvCxnSpPr>
            <a:stCxn id="296" idx="0"/>
            <a:endCxn id="294" idx="4"/>
          </p:cNvCxnSpPr>
          <p:nvPr/>
        </p:nvCxnSpPr>
        <p:spPr>
          <a:xfrm flipH="1" rot="10800000">
            <a:off x="4940750" y="1656025"/>
            <a:ext cx="55500" cy="52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4" name="Shape 304"/>
          <p:cNvCxnSpPr>
            <a:stCxn id="294" idx="0"/>
            <a:endCxn id="293" idx="5"/>
          </p:cNvCxnSpPr>
          <p:nvPr/>
        </p:nvCxnSpPr>
        <p:spPr>
          <a:xfrm rot="10800000">
            <a:off x="4797125" y="1147300"/>
            <a:ext cx="199200" cy="3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5" name="Shape 305"/>
          <p:cNvCxnSpPr>
            <a:stCxn id="295" idx="1"/>
            <a:endCxn id="291" idx="4"/>
          </p:cNvCxnSpPr>
          <p:nvPr/>
        </p:nvCxnSpPr>
        <p:spPr>
          <a:xfrm rot="10800000">
            <a:off x="4218062" y="919037"/>
            <a:ext cx="29610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Centralność to </a:t>
            </a:r>
            <a:r>
              <a:rPr lang="en">
                <a:highlight>
                  <a:srgbClr val="FFCD00"/>
                </a:highlight>
                <a:latin typeface="Ubuntu"/>
                <a:ea typeface="Ubuntu"/>
                <a:cs typeface="Ubuntu"/>
                <a:sym typeface="Ubuntu"/>
              </a:rPr>
              <a:t>ważność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 wierzchołka</a:t>
            </a:r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1381250" y="1638975"/>
            <a:ext cx="2333999" cy="121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highlight>
                  <a:srgbClr val="FFCD00"/>
                </a:highlight>
                <a:latin typeface="Ubuntu"/>
                <a:ea typeface="Ubuntu"/>
                <a:cs typeface="Ubuntu"/>
                <a:sym typeface="Ubuntu"/>
              </a:rPr>
              <a:t>stopień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Liczba wierzchołków bespośrednio sąsiadujących z danym wierzchołkiem</a:t>
            </a:r>
          </a:p>
        </p:txBody>
      </p:sp>
      <p:sp>
        <p:nvSpPr>
          <p:cNvPr id="312" name="Shape 312"/>
          <p:cNvSpPr txBox="1"/>
          <p:nvPr>
            <p:ph idx="2" type="body"/>
          </p:nvPr>
        </p:nvSpPr>
        <p:spPr>
          <a:xfrm>
            <a:off x="3834914" y="1638975"/>
            <a:ext cx="2333999" cy="121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highlight>
                  <a:srgbClr val="FFCD00"/>
                </a:highlight>
                <a:latin typeface="Ubuntu"/>
                <a:ea typeface="Ubuntu"/>
                <a:cs typeface="Ubuntu"/>
                <a:sym typeface="Ubuntu"/>
              </a:rPr>
              <a:t>pośrednictwo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Liczba najkrótszych ścieżek między parami wierzchołków przechodzących przez dany wierzchołek</a:t>
            </a:r>
          </a:p>
        </p:txBody>
      </p:sp>
      <p:sp>
        <p:nvSpPr>
          <p:cNvPr id="313" name="Shape 313"/>
          <p:cNvSpPr txBox="1"/>
          <p:nvPr>
            <p:ph idx="3" type="body"/>
          </p:nvPr>
        </p:nvSpPr>
        <p:spPr>
          <a:xfrm>
            <a:off x="6288578" y="1638975"/>
            <a:ext cx="2333999" cy="121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highlight>
                  <a:srgbClr val="FFCD00"/>
                </a:highlight>
                <a:latin typeface="Ubuntu"/>
                <a:ea typeface="Ubuntu"/>
                <a:cs typeface="Ubuntu"/>
                <a:sym typeface="Ubuntu"/>
              </a:rPr>
              <a:t>bliskość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Średnia długość najkrótszych ścieżek z danego wierzchołka do wszystkich pozostałych wierzchołków</a:t>
            </a:r>
          </a:p>
        </p:txBody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1381250" y="3237224"/>
            <a:ext cx="2333999" cy="121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highlight>
                  <a:srgbClr val="FFCD00"/>
                </a:highlight>
                <a:latin typeface="Ubuntu"/>
                <a:ea typeface="Ubuntu"/>
                <a:cs typeface="Ubuntu"/>
                <a:sym typeface="Ubuntu"/>
              </a:rPr>
              <a:t>wektor własny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Wpływ wierzchołka na sieć liczona poprzez rekurencyjne wyznaczanie ważności wszystkich wierzchołków</a:t>
            </a:r>
          </a:p>
        </p:txBody>
      </p:sp>
      <p:sp>
        <p:nvSpPr>
          <p:cNvPr id="315" name="Shape 315"/>
          <p:cNvSpPr txBox="1"/>
          <p:nvPr>
            <p:ph idx="2" type="body"/>
          </p:nvPr>
        </p:nvSpPr>
        <p:spPr>
          <a:xfrm>
            <a:off x="3834914" y="3237224"/>
            <a:ext cx="2334000" cy="121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highlight>
                  <a:srgbClr val="FFCD00"/>
                </a:highlight>
                <a:latin typeface="Ubuntu"/>
                <a:ea typeface="Ubuntu"/>
                <a:cs typeface="Ubuntu"/>
                <a:sym typeface="Ubuntu"/>
              </a:rPr>
              <a:t>Bonacich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Ważona suma ważności wierzchołków bezpośrednio sąsiadujących z danym wierzchołkiem</a:t>
            </a:r>
          </a:p>
        </p:txBody>
      </p:sp>
      <p:sp>
        <p:nvSpPr>
          <p:cNvPr id="316" name="Shape 316"/>
          <p:cNvSpPr txBox="1"/>
          <p:nvPr>
            <p:ph idx="3" type="body"/>
          </p:nvPr>
        </p:nvSpPr>
        <p:spPr>
          <a:xfrm>
            <a:off x="6288578" y="3237224"/>
            <a:ext cx="2333999" cy="121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highlight>
                  <a:srgbClr val="FFCD00"/>
                </a:highlight>
                <a:latin typeface="Ubuntu"/>
                <a:ea typeface="Ubuntu"/>
                <a:cs typeface="Ubuntu"/>
                <a:sym typeface="Ubuntu"/>
              </a:rPr>
              <a:t>indeks Katza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Liczba wierzchołków osiągalna z danego wierzchołka, ważona odległościami do poszczególnych wierzchołków</a:t>
            </a:r>
          </a:p>
        </p:txBody>
      </p:sp>
      <p:grpSp>
        <p:nvGrpSpPr>
          <p:cNvPr id="317" name="Shape 317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318" name="Shape 318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21" name="Shape 321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799" y="0"/>
            <a:ext cx="831793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highlight>
                  <a:srgbClr val="FFCD00"/>
                </a:highlight>
                <a:latin typeface="Ubuntu"/>
                <a:ea typeface="Ubuntu"/>
                <a:cs typeface="Ubuntu"/>
                <a:sym typeface="Ubuntu"/>
              </a:rPr>
              <a:t>stopień</a:t>
            </a:r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1381250" y="922675"/>
            <a:ext cx="41226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Rozkłady stopni wierzchołków </a:t>
            </a:r>
          </a:p>
        </p:txBody>
      </p:sp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25" y="1457650"/>
            <a:ext cx="3479200" cy="218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1501" y="1457650"/>
            <a:ext cx="2592700" cy="20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4399" y="3706649"/>
            <a:ext cx="5429576" cy="143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Diametralnie różne własności</a:t>
            </a:r>
          </a:p>
        </p:txBody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76825" y="1358275"/>
            <a:ext cx="4501200" cy="349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Ubuntu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najwyższy mężczyzna: 272 cm</a:t>
            </a:r>
          </a:p>
          <a:p>
            <a:pPr indent="-228600" lvl="0" marL="457200" rtl="0">
              <a:spcBef>
                <a:spcPts val="0"/>
              </a:spcBef>
              <a:buFont typeface="Ubuntu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najniższy mężczyzna: 56 cm</a:t>
            </a:r>
          </a:p>
          <a:p>
            <a:pPr indent="-228600" lvl="0" marL="457200">
              <a:spcBef>
                <a:spcPts val="0"/>
              </a:spcBef>
              <a:buFont typeface="Ubuntu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stosunek: 4.9</a:t>
            </a:r>
          </a:p>
        </p:txBody>
      </p:sp>
      <p:sp>
        <p:nvSpPr>
          <p:cNvPr id="342" name="Shape 342"/>
          <p:cNvSpPr txBox="1"/>
          <p:nvPr>
            <p:ph idx="2" type="body"/>
          </p:nvPr>
        </p:nvSpPr>
        <p:spPr>
          <a:xfrm>
            <a:off x="4109250" y="1358300"/>
            <a:ext cx="4900500" cy="349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Ubuntu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największe miasto: 8 mln (NYC)</a:t>
            </a:r>
          </a:p>
          <a:p>
            <a:pPr indent="-228600" lvl="0" marL="457200" rtl="0">
              <a:spcBef>
                <a:spcPts val="0"/>
              </a:spcBef>
              <a:buFont typeface="Ubuntu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najmniejsze miasto: 52 (Duffield VA)</a:t>
            </a:r>
          </a:p>
          <a:p>
            <a:pPr indent="-228600" lvl="0" marL="457200">
              <a:spcBef>
                <a:spcPts val="0"/>
              </a:spcBef>
              <a:buFont typeface="Ubuntu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stosunek: 150 000</a:t>
            </a:r>
          </a:p>
        </p:txBody>
      </p:sp>
      <p:pic>
        <p:nvPicPr>
          <p:cNvPr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499" y="2560675"/>
            <a:ext cx="6309649" cy="252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2221225" y="152700"/>
            <a:ext cx="39981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307" y="0"/>
            <a:ext cx="74557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pośrednictwo</a:t>
            </a:r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bliskość</a:t>
            </a:r>
          </a:p>
        </p:txBody>
      </p:sp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401" y="0"/>
            <a:ext cx="45595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776" y="71437"/>
            <a:ext cx="6448425" cy="500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wektor własny</a:t>
            </a:r>
          </a:p>
        </p:txBody>
      </p:sp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Bonacich</a:t>
            </a:r>
          </a:p>
        </p:txBody>
      </p:sp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925" y="1546900"/>
            <a:ext cx="6700677" cy="346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1381250" y="937125"/>
            <a:ext cx="41997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O czym będziemy rozmawiać?</a:t>
            </a:r>
          </a:p>
        </p:txBody>
      </p:sp>
      <p:grpSp>
        <p:nvGrpSpPr>
          <p:cNvPr id="151" name="Shape 151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52" name="Shape 152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Shape 156"/>
          <p:cNvSpPr/>
          <p:nvPr/>
        </p:nvSpPr>
        <p:spPr>
          <a:xfrm>
            <a:off x="1499591" y="2053050"/>
            <a:ext cx="1685099" cy="1685099"/>
          </a:xfrm>
          <a:prstGeom prst="ellipse">
            <a:avLst/>
          </a:prstGeom>
          <a:noFill/>
          <a:ln cap="flat" cmpd="sng" w="114300">
            <a:solidFill>
              <a:srgbClr val="FFCD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Droid Sans"/>
                <a:ea typeface="Droid Sans"/>
                <a:cs typeface="Droid Sans"/>
                <a:sym typeface="Droid Sans"/>
              </a:rPr>
              <a:t>historia</a:t>
            </a:r>
          </a:p>
        </p:txBody>
      </p:sp>
      <p:sp>
        <p:nvSpPr>
          <p:cNvPr id="157" name="Shape 157"/>
          <p:cNvSpPr/>
          <p:nvPr/>
        </p:nvSpPr>
        <p:spPr>
          <a:xfrm>
            <a:off x="6721257" y="2053050"/>
            <a:ext cx="1685099" cy="1685099"/>
          </a:xfrm>
          <a:prstGeom prst="ellipse">
            <a:avLst/>
          </a:prstGeom>
          <a:noFill/>
          <a:ln cap="flat" cmpd="sng" w="114300">
            <a:solidFill>
              <a:srgbClr val="FFCD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Droid Sans"/>
                <a:ea typeface="Droid Sans"/>
                <a:cs typeface="Droid Sans"/>
                <a:sym typeface="Droid Sans"/>
              </a:rPr>
              <a:t>m</a:t>
            </a:r>
            <a:r>
              <a:rPr b="1" lang="en">
                <a:latin typeface="Droid Sans"/>
                <a:ea typeface="Droid Sans"/>
                <a:cs typeface="Droid Sans"/>
                <a:sym typeface="Droid Sans"/>
              </a:rPr>
              <a:t>oduły</a:t>
            </a:r>
            <a:br>
              <a:rPr b="1" lang="en">
                <a:latin typeface="Droid Sans"/>
                <a:ea typeface="Droid Sans"/>
                <a:cs typeface="Droid Sans"/>
                <a:sym typeface="Droid Sans"/>
              </a:rPr>
            </a:br>
            <a:r>
              <a:rPr b="1" lang="en">
                <a:latin typeface="Droid Sans"/>
                <a:ea typeface="Droid Sans"/>
                <a:cs typeface="Droid Sans"/>
                <a:sym typeface="Droid Sans"/>
              </a:rPr>
              <a:t>i wpływ</a:t>
            </a:r>
          </a:p>
        </p:txBody>
      </p:sp>
      <p:sp>
        <p:nvSpPr>
          <p:cNvPr id="158" name="Shape 158"/>
          <p:cNvSpPr/>
          <p:nvPr/>
        </p:nvSpPr>
        <p:spPr>
          <a:xfrm>
            <a:off x="4110400" y="2053050"/>
            <a:ext cx="1685099" cy="1685099"/>
          </a:xfrm>
          <a:prstGeom prst="ellipse">
            <a:avLst/>
          </a:prstGeom>
          <a:noFill/>
          <a:ln cap="flat" cmpd="sng" w="114300">
            <a:solidFill>
              <a:srgbClr val="FFCD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Droid Sans"/>
                <a:ea typeface="Droid Sans"/>
                <a:cs typeface="Droid Sans"/>
                <a:sym typeface="Droid Sans"/>
              </a:rPr>
              <a:t>ważność</a:t>
            </a:r>
          </a:p>
        </p:txBody>
      </p:sp>
      <p:cxnSp>
        <p:nvCxnSpPr>
          <p:cNvPr id="159" name="Shape 159"/>
          <p:cNvCxnSpPr>
            <a:endCxn id="158" idx="2"/>
          </p:cNvCxnSpPr>
          <p:nvPr/>
        </p:nvCxnSpPr>
        <p:spPr>
          <a:xfrm>
            <a:off x="3184600" y="2895599"/>
            <a:ext cx="925800" cy="0"/>
          </a:xfrm>
          <a:prstGeom prst="straightConnector1">
            <a:avLst/>
          </a:prstGeom>
          <a:noFill/>
          <a:ln cap="flat" cmpd="sng" w="38100">
            <a:solidFill>
              <a:srgbClr val="FFCD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Shape 160"/>
          <p:cNvCxnSpPr>
            <a:endCxn id="157" idx="2"/>
          </p:cNvCxnSpPr>
          <p:nvPr/>
        </p:nvCxnSpPr>
        <p:spPr>
          <a:xfrm>
            <a:off x="5795457" y="2895599"/>
            <a:ext cx="925800" cy="0"/>
          </a:xfrm>
          <a:prstGeom prst="straightConnector1">
            <a:avLst/>
          </a:prstGeom>
          <a:noFill/>
          <a:ln cap="flat" cmpd="sng" w="38100">
            <a:solidFill>
              <a:srgbClr val="FFCD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idx="4294967295" type="ctrTitle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highlight>
                  <a:srgbClr val="FFCD00"/>
                </a:highlight>
                <a:latin typeface="Ubuntu"/>
                <a:ea typeface="Ubuntu"/>
                <a:cs typeface="Ubuntu"/>
                <a:sym typeface="Ubuntu"/>
              </a:rPr>
              <a:t>Modularność</a:t>
            </a:r>
          </a:p>
        </p:txBody>
      </p:sp>
      <p:sp>
        <p:nvSpPr>
          <p:cNvPr id="374" name="Shape 374"/>
          <p:cNvSpPr txBox="1"/>
          <p:nvPr>
            <p:ph idx="4294967295" type="subTitle"/>
          </p:nvPr>
        </p:nvSpPr>
        <p:spPr>
          <a:xfrm>
            <a:off x="1951575" y="3792554"/>
            <a:ext cx="52410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Droid Sans"/>
                <a:ea typeface="Droid Sans"/>
                <a:cs typeface="Droid Sans"/>
                <a:sym typeface="Droid Sans"/>
              </a:rPr>
              <a:t>Jak węzły łączą się w grupy?</a:t>
            </a:r>
          </a:p>
        </p:txBody>
      </p:sp>
      <p:sp>
        <p:nvSpPr>
          <p:cNvPr id="375" name="Shape 375"/>
          <p:cNvSpPr/>
          <p:nvPr/>
        </p:nvSpPr>
        <p:spPr>
          <a:xfrm>
            <a:off x="3470250" y="429331"/>
            <a:ext cx="2203500" cy="2203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4596200" y="983003"/>
            <a:ext cx="103800" cy="1071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4717802" y="645575"/>
            <a:ext cx="103800" cy="1071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4673150" y="1422329"/>
            <a:ext cx="103800" cy="1071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5048247" y="810634"/>
            <a:ext cx="103800" cy="107099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5211409" y="1127657"/>
            <a:ext cx="103800" cy="1071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4942327" y="1361374"/>
            <a:ext cx="103800" cy="1071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5176160" y="1581045"/>
            <a:ext cx="103800" cy="1071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3" name="Shape 383"/>
          <p:cNvCxnSpPr>
            <a:stCxn id="377" idx="3"/>
            <a:endCxn id="376" idx="0"/>
          </p:cNvCxnSpPr>
          <p:nvPr/>
        </p:nvCxnSpPr>
        <p:spPr>
          <a:xfrm flipH="1">
            <a:off x="4648103" y="736990"/>
            <a:ext cx="84900" cy="2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4" name="Shape 384"/>
          <p:cNvCxnSpPr>
            <a:stCxn id="376" idx="4"/>
            <a:endCxn id="378" idx="0"/>
          </p:cNvCxnSpPr>
          <p:nvPr/>
        </p:nvCxnSpPr>
        <p:spPr>
          <a:xfrm>
            <a:off x="4648100" y="1090103"/>
            <a:ext cx="77100" cy="33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5" name="Shape 385"/>
          <p:cNvCxnSpPr>
            <a:stCxn id="376" idx="6"/>
            <a:endCxn id="380" idx="2"/>
          </p:cNvCxnSpPr>
          <p:nvPr/>
        </p:nvCxnSpPr>
        <p:spPr>
          <a:xfrm>
            <a:off x="4700000" y="1036553"/>
            <a:ext cx="511500" cy="14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6" name="Shape 386"/>
          <p:cNvCxnSpPr>
            <a:stCxn id="377" idx="6"/>
            <a:endCxn id="379" idx="1"/>
          </p:cNvCxnSpPr>
          <p:nvPr/>
        </p:nvCxnSpPr>
        <p:spPr>
          <a:xfrm>
            <a:off x="4821602" y="699125"/>
            <a:ext cx="241800" cy="1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7" name="Shape 387"/>
          <p:cNvCxnSpPr>
            <a:stCxn id="379" idx="4"/>
            <a:endCxn id="381" idx="0"/>
          </p:cNvCxnSpPr>
          <p:nvPr/>
        </p:nvCxnSpPr>
        <p:spPr>
          <a:xfrm flipH="1">
            <a:off x="4994247" y="917734"/>
            <a:ext cx="105900" cy="44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8" name="Shape 388"/>
          <p:cNvCxnSpPr>
            <a:stCxn id="378" idx="5"/>
            <a:endCxn id="382" idx="2"/>
          </p:cNvCxnSpPr>
          <p:nvPr/>
        </p:nvCxnSpPr>
        <p:spPr>
          <a:xfrm>
            <a:off x="4761749" y="1513745"/>
            <a:ext cx="414300" cy="1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9" name="Shape 389"/>
          <p:cNvCxnSpPr>
            <a:stCxn id="382" idx="0"/>
            <a:endCxn id="380" idx="4"/>
          </p:cNvCxnSpPr>
          <p:nvPr/>
        </p:nvCxnSpPr>
        <p:spPr>
          <a:xfrm flipH="1" rot="10800000">
            <a:off x="5228060" y="1234845"/>
            <a:ext cx="35100" cy="3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0" name="Shape 390"/>
          <p:cNvCxnSpPr>
            <a:stCxn id="380" idx="0"/>
            <a:endCxn id="379" idx="5"/>
          </p:cNvCxnSpPr>
          <p:nvPr/>
        </p:nvCxnSpPr>
        <p:spPr>
          <a:xfrm rot="10800000">
            <a:off x="5136709" y="902057"/>
            <a:ext cx="126600" cy="2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1" name="Shape 391"/>
          <p:cNvCxnSpPr>
            <a:stCxn id="381" idx="1"/>
            <a:endCxn id="377" idx="4"/>
          </p:cNvCxnSpPr>
          <p:nvPr/>
        </p:nvCxnSpPr>
        <p:spPr>
          <a:xfrm rot="10800000">
            <a:off x="4769728" y="752758"/>
            <a:ext cx="187800" cy="6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92" name="Shape 392"/>
          <p:cNvSpPr/>
          <p:nvPr/>
        </p:nvSpPr>
        <p:spPr>
          <a:xfrm flipH="1" rot="5400000">
            <a:off x="4566373" y="2428977"/>
            <a:ext cx="103800" cy="107100"/>
          </a:xfrm>
          <a:prstGeom prst="ellipse">
            <a:avLst/>
          </a:prstGeom>
          <a:solidFill>
            <a:srgbClr val="6AA84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/>
          <p:nvPr/>
        </p:nvSpPr>
        <p:spPr>
          <a:xfrm flipH="1" rot="5400000">
            <a:off x="4903802" y="2307375"/>
            <a:ext cx="103800" cy="107100"/>
          </a:xfrm>
          <a:prstGeom prst="ellipse">
            <a:avLst/>
          </a:prstGeom>
          <a:solidFill>
            <a:srgbClr val="6AA84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/>
          <p:nvPr/>
        </p:nvSpPr>
        <p:spPr>
          <a:xfrm flipH="1" rot="5400000">
            <a:off x="4127047" y="2352026"/>
            <a:ext cx="103800" cy="107100"/>
          </a:xfrm>
          <a:prstGeom prst="ellipse">
            <a:avLst/>
          </a:prstGeom>
          <a:solidFill>
            <a:srgbClr val="6AA84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/>
          <p:nvPr/>
        </p:nvSpPr>
        <p:spPr>
          <a:xfrm flipH="1" rot="5400000">
            <a:off x="4738742" y="1976929"/>
            <a:ext cx="103800" cy="107100"/>
          </a:xfrm>
          <a:prstGeom prst="ellipse">
            <a:avLst/>
          </a:prstGeom>
          <a:solidFill>
            <a:srgbClr val="6AA84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/>
          <p:nvPr/>
        </p:nvSpPr>
        <p:spPr>
          <a:xfrm flipH="1" rot="5400000">
            <a:off x="4421719" y="1813768"/>
            <a:ext cx="103800" cy="107100"/>
          </a:xfrm>
          <a:prstGeom prst="ellipse">
            <a:avLst/>
          </a:prstGeom>
          <a:solidFill>
            <a:srgbClr val="6AA84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/>
          <p:nvPr/>
        </p:nvSpPr>
        <p:spPr>
          <a:xfrm flipH="1" rot="5400000">
            <a:off x="4188003" y="2082849"/>
            <a:ext cx="103800" cy="107100"/>
          </a:xfrm>
          <a:prstGeom prst="ellipse">
            <a:avLst/>
          </a:prstGeom>
          <a:solidFill>
            <a:srgbClr val="6AA84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8" name="Shape 398"/>
          <p:cNvSpPr/>
          <p:nvPr/>
        </p:nvSpPr>
        <p:spPr>
          <a:xfrm flipH="1" rot="5400000">
            <a:off x="3968331" y="1849016"/>
            <a:ext cx="103800" cy="107100"/>
          </a:xfrm>
          <a:prstGeom prst="ellipse">
            <a:avLst/>
          </a:prstGeom>
          <a:solidFill>
            <a:srgbClr val="6AA84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99" name="Shape 399"/>
          <p:cNvCxnSpPr>
            <a:stCxn id="393" idx="3"/>
            <a:endCxn id="392" idx="0"/>
          </p:cNvCxnSpPr>
          <p:nvPr/>
        </p:nvCxnSpPr>
        <p:spPr>
          <a:xfrm flipH="1">
            <a:off x="4671836" y="2397624"/>
            <a:ext cx="246000" cy="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0" name="Shape 400"/>
          <p:cNvCxnSpPr>
            <a:stCxn id="392" idx="4"/>
            <a:endCxn id="394" idx="0"/>
          </p:cNvCxnSpPr>
          <p:nvPr/>
        </p:nvCxnSpPr>
        <p:spPr>
          <a:xfrm rot="10800000">
            <a:off x="4232623" y="2405427"/>
            <a:ext cx="332100" cy="7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1" name="Shape 401"/>
          <p:cNvCxnSpPr>
            <a:stCxn id="392" idx="6"/>
            <a:endCxn id="396" idx="2"/>
          </p:cNvCxnSpPr>
          <p:nvPr/>
        </p:nvCxnSpPr>
        <p:spPr>
          <a:xfrm rot="10800000">
            <a:off x="4473673" y="1919127"/>
            <a:ext cx="144600" cy="51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2" name="Shape 402"/>
          <p:cNvCxnSpPr>
            <a:stCxn id="393" idx="6"/>
            <a:endCxn id="395" idx="1"/>
          </p:cNvCxnSpPr>
          <p:nvPr/>
        </p:nvCxnSpPr>
        <p:spPr>
          <a:xfrm rot="10800000">
            <a:off x="4828502" y="2067225"/>
            <a:ext cx="127200" cy="24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3" name="Shape 403"/>
          <p:cNvCxnSpPr>
            <a:stCxn id="395" idx="4"/>
            <a:endCxn id="397" idx="0"/>
          </p:cNvCxnSpPr>
          <p:nvPr/>
        </p:nvCxnSpPr>
        <p:spPr>
          <a:xfrm flipH="1">
            <a:off x="4293392" y="2030479"/>
            <a:ext cx="443700" cy="10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4" name="Shape 404"/>
          <p:cNvCxnSpPr>
            <a:stCxn id="394" idx="5"/>
            <a:endCxn id="398" idx="2"/>
          </p:cNvCxnSpPr>
          <p:nvPr/>
        </p:nvCxnSpPr>
        <p:spPr>
          <a:xfrm rot="10800000">
            <a:off x="4020182" y="1954577"/>
            <a:ext cx="1209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5" name="Shape 405"/>
          <p:cNvCxnSpPr>
            <a:stCxn id="398" idx="0"/>
            <a:endCxn id="396" idx="4"/>
          </p:cNvCxnSpPr>
          <p:nvPr/>
        </p:nvCxnSpPr>
        <p:spPr>
          <a:xfrm flipH="1" rot="10800000">
            <a:off x="4073781" y="1867466"/>
            <a:ext cx="346200" cy="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6" name="Shape 406"/>
          <p:cNvCxnSpPr>
            <a:stCxn id="396" idx="0"/>
            <a:endCxn id="395" idx="5"/>
          </p:cNvCxnSpPr>
          <p:nvPr/>
        </p:nvCxnSpPr>
        <p:spPr>
          <a:xfrm>
            <a:off x="4527169" y="1867318"/>
            <a:ext cx="225600" cy="12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7" name="Shape 407"/>
          <p:cNvCxnSpPr>
            <a:stCxn id="397" idx="1"/>
            <a:endCxn id="393" idx="4"/>
          </p:cNvCxnSpPr>
          <p:nvPr/>
        </p:nvCxnSpPr>
        <p:spPr>
          <a:xfrm>
            <a:off x="4277768" y="2173098"/>
            <a:ext cx="624300" cy="18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8" name="Shape 408"/>
          <p:cNvSpPr/>
          <p:nvPr/>
        </p:nvSpPr>
        <p:spPr>
          <a:xfrm rot="-5400000">
            <a:off x="3956323" y="1528553"/>
            <a:ext cx="64200" cy="72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/>
          <p:nvPr/>
        </p:nvSpPr>
        <p:spPr>
          <a:xfrm rot="-5400000">
            <a:off x="3727218" y="1453513"/>
            <a:ext cx="64200" cy="72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/>
          <p:nvPr/>
        </p:nvSpPr>
        <p:spPr>
          <a:xfrm rot="-5400000">
            <a:off x="4254612" y="1481067"/>
            <a:ext cx="64200" cy="72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/>
          <p:nvPr/>
        </p:nvSpPr>
        <p:spPr>
          <a:xfrm rot="-5400000">
            <a:off x="3839289" y="1249595"/>
            <a:ext cx="64200" cy="72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/>
          <p:nvPr/>
        </p:nvSpPr>
        <p:spPr>
          <a:xfrm rot="-5400000">
            <a:off x="4054539" y="1148908"/>
            <a:ext cx="64200" cy="72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/>
        </p:nvSpPr>
        <p:spPr>
          <a:xfrm rot="-5400000">
            <a:off x="4213225" y="1314958"/>
            <a:ext cx="64200" cy="72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/>
          <p:nvPr/>
        </p:nvSpPr>
        <p:spPr>
          <a:xfrm rot="-5400000">
            <a:off x="4362376" y="1170660"/>
            <a:ext cx="64200" cy="72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5" name="Shape 415"/>
          <p:cNvCxnSpPr>
            <a:stCxn id="409" idx="3"/>
            <a:endCxn id="408" idx="0"/>
          </p:cNvCxnSpPr>
          <p:nvPr/>
        </p:nvCxnSpPr>
        <p:spPr>
          <a:xfrm>
            <a:off x="3784986" y="1512511"/>
            <a:ext cx="167100" cy="5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16" name="Shape 416"/>
          <p:cNvCxnSpPr>
            <a:stCxn id="408" idx="4"/>
            <a:endCxn id="410" idx="0"/>
          </p:cNvCxnSpPr>
          <p:nvPr/>
        </p:nvCxnSpPr>
        <p:spPr>
          <a:xfrm flipH="1" rot="10800000">
            <a:off x="4024723" y="1517453"/>
            <a:ext cx="225600" cy="4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17" name="Shape 417"/>
          <p:cNvCxnSpPr>
            <a:stCxn id="408" idx="6"/>
            <a:endCxn id="412" idx="2"/>
          </p:cNvCxnSpPr>
          <p:nvPr/>
        </p:nvCxnSpPr>
        <p:spPr>
          <a:xfrm flipH="1" rot="10800000">
            <a:off x="3988423" y="1217453"/>
            <a:ext cx="981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18" name="Shape 418"/>
          <p:cNvCxnSpPr>
            <a:stCxn id="409" idx="6"/>
            <a:endCxn id="411" idx="1"/>
          </p:cNvCxnSpPr>
          <p:nvPr/>
        </p:nvCxnSpPr>
        <p:spPr>
          <a:xfrm flipH="1" rot="10800000">
            <a:off x="3759318" y="1308613"/>
            <a:ext cx="86400" cy="14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19" name="Shape 419"/>
          <p:cNvCxnSpPr>
            <a:stCxn id="411" idx="4"/>
            <a:endCxn id="413" idx="0"/>
          </p:cNvCxnSpPr>
          <p:nvPr/>
        </p:nvCxnSpPr>
        <p:spPr>
          <a:xfrm>
            <a:off x="3907689" y="1285895"/>
            <a:ext cx="301200" cy="6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20" name="Shape 420"/>
          <p:cNvCxnSpPr>
            <a:stCxn id="410" idx="5"/>
            <a:endCxn id="414" idx="2"/>
          </p:cNvCxnSpPr>
          <p:nvPr/>
        </p:nvCxnSpPr>
        <p:spPr>
          <a:xfrm flipH="1" rot="10800000">
            <a:off x="4312380" y="1239069"/>
            <a:ext cx="82200" cy="25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21" name="Shape 421"/>
          <p:cNvCxnSpPr>
            <a:stCxn id="414" idx="0"/>
            <a:endCxn id="412" idx="4"/>
          </p:cNvCxnSpPr>
          <p:nvPr/>
        </p:nvCxnSpPr>
        <p:spPr>
          <a:xfrm rot="10800000">
            <a:off x="4122976" y="1185060"/>
            <a:ext cx="2352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22" name="Shape 422"/>
          <p:cNvCxnSpPr>
            <a:stCxn id="412" idx="0"/>
            <a:endCxn id="411" idx="5"/>
          </p:cNvCxnSpPr>
          <p:nvPr/>
        </p:nvCxnSpPr>
        <p:spPr>
          <a:xfrm flipH="1">
            <a:off x="3897039" y="1185208"/>
            <a:ext cx="153300" cy="7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23" name="Shape 423"/>
          <p:cNvCxnSpPr>
            <a:stCxn id="413" idx="1"/>
            <a:endCxn id="409" idx="4"/>
          </p:cNvCxnSpPr>
          <p:nvPr/>
        </p:nvCxnSpPr>
        <p:spPr>
          <a:xfrm flipH="1">
            <a:off x="3795757" y="1373956"/>
            <a:ext cx="423900" cy="11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24" name="Shape 424"/>
          <p:cNvCxnSpPr>
            <a:stCxn id="396" idx="6"/>
            <a:endCxn id="410" idx="2"/>
          </p:cNvCxnSpPr>
          <p:nvPr/>
        </p:nvCxnSpPr>
        <p:spPr>
          <a:xfrm rot="10800000">
            <a:off x="4286719" y="1549318"/>
            <a:ext cx="186900" cy="26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25" name="Shape 425"/>
          <p:cNvCxnSpPr>
            <a:stCxn id="398" idx="6"/>
            <a:endCxn id="408" idx="2"/>
          </p:cNvCxnSpPr>
          <p:nvPr/>
        </p:nvCxnSpPr>
        <p:spPr>
          <a:xfrm rot="10800000">
            <a:off x="3988431" y="1596866"/>
            <a:ext cx="31800" cy="25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26" name="Shape 426"/>
          <p:cNvCxnSpPr>
            <a:stCxn id="396" idx="7"/>
            <a:endCxn id="378" idx="3"/>
          </p:cNvCxnSpPr>
          <p:nvPr/>
        </p:nvCxnSpPr>
        <p:spPr>
          <a:xfrm flipH="1" rot="10800000">
            <a:off x="4511485" y="1513819"/>
            <a:ext cx="177000" cy="3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27" name="Shape 427"/>
          <p:cNvCxnSpPr>
            <a:stCxn id="395" idx="7"/>
            <a:endCxn id="382" idx="4"/>
          </p:cNvCxnSpPr>
          <p:nvPr/>
        </p:nvCxnSpPr>
        <p:spPr>
          <a:xfrm flipH="1" rot="10800000">
            <a:off x="4828508" y="1688080"/>
            <a:ext cx="399600" cy="30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28" name="Shape 428"/>
          <p:cNvCxnSpPr>
            <a:stCxn id="412" idx="5"/>
            <a:endCxn id="377" idx="3"/>
          </p:cNvCxnSpPr>
          <p:nvPr/>
        </p:nvCxnSpPr>
        <p:spPr>
          <a:xfrm flipH="1" rot="10800000">
            <a:off x="4112307" y="737110"/>
            <a:ext cx="620700" cy="42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idx="1" type="body"/>
          </p:nvPr>
        </p:nvSpPr>
        <p:spPr>
          <a:xfrm>
            <a:off x="423350" y="1618700"/>
            <a:ext cx="3425400" cy="323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highlight>
                  <a:srgbClr val="FFCD00"/>
                </a:highlight>
                <a:latin typeface="Ubuntu"/>
                <a:ea typeface="Ubuntu"/>
                <a:cs typeface="Ubuntu"/>
                <a:sym typeface="Ubuntu"/>
              </a:rPr>
              <a:t>definicja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liczba krawędzi wewnątrz grupy minus oczekiwana liczba krawędzi wewnątrz grupy gdyby krawędzie były rozłożone losowo (przy zachowanym rozkładzie liczby wierzchołków)</a:t>
            </a:r>
          </a:p>
        </p:txBody>
      </p:sp>
      <p:sp>
        <p:nvSpPr>
          <p:cNvPr id="434" name="Shape 434"/>
          <p:cNvSpPr txBox="1"/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Badanie modularności</a:t>
            </a:r>
          </a:p>
        </p:txBody>
      </p:sp>
      <p:sp>
        <p:nvSpPr>
          <p:cNvPr id="435" name="Shape 435"/>
          <p:cNvSpPr txBox="1"/>
          <p:nvPr>
            <p:ph idx="2" type="body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highlight>
                  <a:srgbClr val="FFCD00"/>
                </a:highlight>
                <a:latin typeface="Ubuntu"/>
                <a:ea typeface="Ubuntu"/>
                <a:cs typeface="Ubuntu"/>
                <a:sym typeface="Ubuntu"/>
              </a:rPr>
              <a:t>Girvan-Newman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436" name="Shape 436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437" name="Shape 437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000" y="2281520"/>
            <a:ext cx="5242998" cy="226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Shape 446"/>
          <p:cNvPicPr preferRelativeResize="0"/>
          <p:nvPr/>
        </p:nvPicPr>
        <p:blipFill rotWithShape="1">
          <a:blip r:embed="rId3">
            <a:alphaModFix/>
          </a:blip>
          <a:srcRect b="15923" l="0" r="0" t="0"/>
          <a:stretch/>
        </p:blipFill>
        <p:spPr>
          <a:xfrm>
            <a:off x="1049625" y="409537"/>
            <a:ext cx="7197500" cy="432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Shape 4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841" y="0"/>
            <a:ext cx="6698314" cy="5143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Shape 452"/>
          <p:cNvGrpSpPr/>
          <p:nvPr/>
        </p:nvGrpSpPr>
        <p:grpSpPr>
          <a:xfrm>
            <a:off x="8516775" y="4626250"/>
            <a:ext cx="576000" cy="393067"/>
            <a:chOff x="8516775" y="4626250"/>
            <a:chExt cx="576000" cy="393067"/>
          </a:xfrm>
        </p:grpSpPr>
        <p:grpSp>
          <p:nvGrpSpPr>
            <p:cNvPr id="453" name="Shape 453"/>
            <p:cNvGrpSpPr/>
            <p:nvPr/>
          </p:nvGrpSpPr>
          <p:grpSpPr>
            <a:xfrm>
              <a:off x="8608248" y="4626257"/>
              <a:ext cx="393059" cy="393059"/>
              <a:chOff x="5941025" y="3634400"/>
              <a:chExt cx="467650" cy="467650"/>
            </a:xfrm>
          </p:grpSpPr>
          <p:sp>
            <p:nvSpPr>
              <p:cNvPr id="454" name="Shape 454"/>
              <p:cNvSpPr/>
              <p:nvPr/>
            </p:nvSpPr>
            <p:spPr>
              <a:xfrm>
                <a:off x="5941025" y="3634400"/>
                <a:ext cx="467650" cy="467650"/>
              </a:xfrm>
              <a:custGeom>
                <a:pathLst>
                  <a:path extrusionOk="0" fill="none" h="18706" w="18706">
                    <a:moveTo>
                      <a:pt x="9353" y="1"/>
                    </a:moveTo>
                    <a:lnTo>
                      <a:pt x="9353" y="1"/>
                    </a:lnTo>
                    <a:lnTo>
                      <a:pt x="8866" y="25"/>
                    </a:lnTo>
                    <a:lnTo>
                      <a:pt x="8403" y="50"/>
                    </a:lnTo>
                    <a:lnTo>
                      <a:pt x="7940" y="123"/>
                    </a:lnTo>
                    <a:lnTo>
                      <a:pt x="7478" y="196"/>
                    </a:lnTo>
                    <a:lnTo>
                      <a:pt x="7015" y="293"/>
                    </a:lnTo>
                    <a:lnTo>
                      <a:pt x="6577" y="439"/>
                    </a:lnTo>
                    <a:lnTo>
                      <a:pt x="6138" y="585"/>
                    </a:lnTo>
                    <a:lnTo>
                      <a:pt x="5724" y="732"/>
                    </a:lnTo>
                    <a:lnTo>
                      <a:pt x="5310" y="926"/>
                    </a:lnTo>
                    <a:lnTo>
                      <a:pt x="4896" y="1146"/>
                    </a:lnTo>
                    <a:lnTo>
                      <a:pt x="4506" y="1365"/>
                    </a:lnTo>
                    <a:lnTo>
                      <a:pt x="4117" y="1608"/>
                    </a:lnTo>
                    <a:lnTo>
                      <a:pt x="3751" y="1876"/>
                    </a:lnTo>
                    <a:lnTo>
                      <a:pt x="3410" y="2144"/>
                    </a:lnTo>
                    <a:lnTo>
                      <a:pt x="3069" y="2436"/>
                    </a:lnTo>
                    <a:lnTo>
                      <a:pt x="2753" y="2753"/>
                    </a:lnTo>
                    <a:lnTo>
                      <a:pt x="2436" y="3070"/>
                    </a:lnTo>
                    <a:lnTo>
                      <a:pt x="2144" y="3411"/>
                    </a:lnTo>
                    <a:lnTo>
                      <a:pt x="1876" y="3752"/>
                    </a:lnTo>
                    <a:lnTo>
                      <a:pt x="1608" y="4117"/>
                    </a:lnTo>
                    <a:lnTo>
                      <a:pt x="1365" y="4507"/>
                    </a:lnTo>
                    <a:lnTo>
                      <a:pt x="1145" y="4896"/>
                    </a:lnTo>
                    <a:lnTo>
                      <a:pt x="926" y="5310"/>
                    </a:lnTo>
                    <a:lnTo>
                      <a:pt x="731" y="5724"/>
                    </a:lnTo>
                    <a:lnTo>
                      <a:pt x="585" y="6138"/>
                    </a:lnTo>
                    <a:lnTo>
                      <a:pt x="439" y="6577"/>
                    </a:lnTo>
                    <a:lnTo>
                      <a:pt x="293" y="7015"/>
                    </a:lnTo>
                    <a:lnTo>
                      <a:pt x="196" y="7478"/>
                    </a:lnTo>
                    <a:lnTo>
                      <a:pt x="123" y="7941"/>
                    </a:lnTo>
                    <a:lnTo>
                      <a:pt x="49" y="8403"/>
                    </a:lnTo>
                    <a:lnTo>
                      <a:pt x="25" y="8866"/>
                    </a:lnTo>
                    <a:lnTo>
                      <a:pt x="1" y="9353"/>
                    </a:lnTo>
                    <a:lnTo>
                      <a:pt x="1" y="9353"/>
                    </a:lnTo>
                    <a:lnTo>
                      <a:pt x="25" y="9840"/>
                    </a:lnTo>
                    <a:lnTo>
                      <a:pt x="49" y="10303"/>
                    </a:lnTo>
                    <a:lnTo>
                      <a:pt x="123" y="10766"/>
                    </a:lnTo>
                    <a:lnTo>
                      <a:pt x="196" y="11229"/>
                    </a:lnTo>
                    <a:lnTo>
                      <a:pt x="293" y="11691"/>
                    </a:lnTo>
                    <a:lnTo>
                      <a:pt x="439" y="12130"/>
                    </a:lnTo>
                    <a:lnTo>
                      <a:pt x="585" y="12568"/>
                    </a:lnTo>
                    <a:lnTo>
                      <a:pt x="731" y="12982"/>
                    </a:lnTo>
                    <a:lnTo>
                      <a:pt x="926" y="13396"/>
                    </a:lnTo>
                    <a:lnTo>
                      <a:pt x="1145" y="13810"/>
                    </a:lnTo>
                    <a:lnTo>
                      <a:pt x="1365" y="14200"/>
                    </a:lnTo>
                    <a:lnTo>
                      <a:pt x="1608" y="14590"/>
                    </a:lnTo>
                    <a:lnTo>
                      <a:pt x="1876" y="14955"/>
                    </a:lnTo>
                    <a:lnTo>
                      <a:pt x="2144" y="15296"/>
                    </a:lnTo>
                    <a:lnTo>
                      <a:pt x="2436" y="15637"/>
                    </a:lnTo>
                    <a:lnTo>
                      <a:pt x="2753" y="15953"/>
                    </a:lnTo>
                    <a:lnTo>
                      <a:pt x="3069" y="16270"/>
                    </a:lnTo>
                    <a:lnTo>
                      <a:pt x="3410" y="16562"/>
                    </a:lnTo>
                    <a:lnTo>
                      <a:pt x="3751" y="16830"/>
                    </a:lnTo>
                    <a:lnTo>
                      <a:pt x="4117" y="17098"/>
                    </a:lnTo>
                    <a:lnTo>
                      <a:pt x="4506" y="17342"/>
                    </a:lnTo>
                    <a:lnTo>
                      <a:pt x="4896" y="17561"/>
                    </a:lnTo>
                    <a:lnTo>
                      <a:pt x="5310" y="17780"/>
                    </a:lnTo>
                    <a:lnTo>
                      <a:pt x="5724" y="17975"/>
                    </a:lnTo>
                    <a:lnTo>
                      <a:pt x="6138" y="18121"/>
                    </a:lnTo>
                    <a:lnTo>
                      <a:pt x="6577" y="18267"/>
                    </a:lnTo>
                    <a:lnTo>
                      <a:pt x="7015" y="18413"/>
                    </a:lnTo>
                    <a:lnTo>
                      <a:pt x="7478" y="18511"/>
                    </a:lnTo>
                    <a:lnTo>
                      <a:pt x="7940" y="18584"/>
                    </a:lnTo>
                    <a:lnTo>
                      <a:pt x="8403" y="18657"/>
                    </a:lnTo>
                    <a:lnTo>
                      <a:pt x="8866" y="18681"/>
                    </a:lnTo>
                    <a:lnTo>
                      <a:pt x="9353" y="18706"/>
                    </a:lnTo>
                    <a:lnTo>
                      <a:pt x="9353" y="18706"/>
                    </a:lnTo>
                    <a:lnTo>
                      <a:pt x="9840" y="18681"/>
                    </a:lnTo>
                    <a:lnTo>
                      <a:pt x="10303" y="18657"/>
                    </a:lnTo>
                    <a:lnTo>
                      <a:pt x="10766" y="18584"/>
                    </a:lnTo>
                    <a:lnTo>
                      <a:pt x="11228" y="18511"/>
                    </a:lnTo>
                    <a:lnTo>
                      <a:pt x="11691" y="18413"/>
                    </a:lnTo>
                    <a:lnTo>
                      <a:pt x="12130" y="18267"/>
                    </a:lnTo>
                    <a:lnTo>
                      <a:pt x="12568" y="18121"/>
                    </a:lnTo>
                    <a:lnTo>
                      <a:pt x="12982" y="17975"/>
                    </a:lnTo>
                    <a:lnTo>
                      <a:pt x="13396" y="17780"/>
                    </a:lnTo>
                    <a:lnTo>
                      <a:pt x="13810" y="17561"/>
                    </a:lnTo>
                    <a:lnTo>
                      <a:pt x="14200" y="17342"/>
                    </a:lnTo>
                    <a:lnTo>
                      <a:pt x="14589" y="17098"/>
                    </a:lnTo>
                    <a:lnTo>
                      <a:pt x="14955" y="16830"/>
                    </a:lnTo>
                    <a:lnTo>
                      <a:pt x="15296" y="16562"/>
                    </a:lnTo>
                    <a:lnTo>
                      <a:pt x="15637" y="16270"/>
                    </a:lnTo>
                    <a:lnTo>
                      <a:pt x="15953" y="15953"/>
                    </a:lnTo>
                    <a:lnTo>
                      <a:pt x="16270" y="15637"/>
                    </a:lnTo>
                    <a:lnTo>
                      <a:pt x="16562" y="15296"/>
                    </a:lnTo>
                    <a:lnTo>
                      <a:pt x="16830" y="14955"/>
                    </a:lnTo>
                    <a:lnTo>
                      <a:pt x="17098" y="14590"/>
                    </a:lnTo>
                    <a:lnTo>
                      <a:pt x="17341" y="14200"/>
                    </a:lnTo>
                    <a:lnTo>
                      <a:pt x="17561" y="13810"/>
                    </a:lnTo>
                    <a:lnTo>
                      <a:pt x="17780" y="13396"/>
                    </a:lnTo>
                    <a:lnTo>
                      <a:pt x="17975" y="12982"/>
                    </a:lnTo>
                    <a:lnTo>
                      <a:pt x="18121" y="12568"/>
                    </a:lnTo>
                    <a:lnTo>
                      <a:pt x="18267" y="12130"/>
                    </a:lnTo>
                    <a:lnTo>
                      <a:pt x="18413" y="11691"/>
                    </a:lnTo>
                    <a:lnTo>
                      <a:pt x="18511" y="11229"/>
                    </a:lnTo>
                    <a:lnTo>
                      <a:pt x="18584" y="10766"/>
                    </a:lnTo>
                    <a:lnTo>
                      <a:pt x="18657" y="10303"/>
                    </a:lnTo>
                    <a:lnTo>
                      <a:pt x="18681" y="9840"/>
                    </a:lnTo>
                    <a:lnTo>
                      <a:pt x="18705" y="9353"/>
                    </a:lnTo>
                    <a:lnTo>
                      <a:pt x="18705" y="9353"/>
                    </a:lnTo>
                    <a:lnTo>
                      <a:pt x="18681" y="8866"/>
                    </a:lnTo>
                    <a:lnTo>
                      <a:pt x="18657" y="8403"/>
                    </a:lnTo>
                    <a:lnTo>
                      <a:pt x="18584" y="7941"/>
                    </a:lnTo>
                    <a:lnTo>
                      <a:pt x="18511" y="7478"/>
                    </a:lnTo>
                    <a:lnTo>
                      <a:pt x="18413" y="7015"/>
                    </a:lnTo>
                    <a:lnTo>
                      <a:pt x="18267" y="6577"/>
                    </a:lnTo>
                    <a:lnTo>
                      <a:pt x="18121" y="6138"/>
                    </a:lnTo>
                    <a:lnTo>
                      <a:pt x="17975" y="5724"/>
                    </a:lnTo>
                    <a:lnTo>
                      <a:pt x="17780" y="5310"/>
                    </a:lnTo>
                    <a:lnTo>
                      <a:pt x="17561" y="4896"/>
                    </a:lnTo>
                    <a:lnTo>
                      <a:pt x="17341" y="4507"/>
                    </a:lnTo>
                    <a:lnTo>
                      <a:pt x="17098" y="4117"/>
                    </a:lnTo>
                    <a:lnTo>
                      <a:pt x="16830" y="3752"/>
                    </a:lnTo>
                    <a:lnTo>
                      <a:pt x="16562" y="3411"/>
                    </a:lnTo>
                    <a:lnTo>
                      <a:pt x="16270" y="3070"/>
                    </a:lnTo>
                    <a:lnTo>
                      <a:pt x="15953" y="2753"/>
                    </a:lnTo>
                    <a:lnTo>
                      <a:pt x="15637" y="2436"/>
                    </a:lnTo>
                    <a:lnTo>
                      <a:pt x="15296" y="2144"/>
                    </a:lnTo>
                    <a:lnTo>
                      <a:pt x="14955" y="1876"/>
                    </a:lnTo>
                    <a:lnTo>
                      <a:pt x="14589" y="1608"/>
                    </a:lnTo>
                    <a:lnTo>
                      <a:pt x="14200" y="1365"/>
                    </a:lnTo>
                    <a:lnTo>
                      <a:pt x="13810" y="1146"/>
                    </a:lnTo>
                    <a:lnTo>
                      <a:pt x="13396" y="926"/>
                    </a:lnTo>
                    <a:lnTo>
                      <a:pt x="12982" y="732"/>
                    </a:lnTo>
                    <a:lnTo>
                      <a:pt x="12568" y="585"/>
                    </a:lnTo>
                    <a:lnTo>
                      <a:pt x="12130" y="439"/>
                    </a:lnTo>
                    <a:lnTo>
                      <a:pt x="11691" y="293"/>
                    </a:lnTo>
                    <a:lnTo>
                      <a:pt x="11228" y="196"/>
                    </a:lnTo>
                    <a:lnTo>
                      <a:pt x="10766" y="123"/>
                    </a:lnTo>
                    <a:lnTo>
                      <a:pt x="10303" y="50"/>
                    </a:lnTo>
                    <a:lnTo>
                      <a:pt x="9840" y="25"/>
                    </a:lnTo>
                    <a:lnTo>
                      <a:pt x="9353" y="1"/>
                    </a:lnTo>
                    <a:lnTo>
                      <a:pt x="9353" y="1"/>
                    </a:lnTo>
                  </a:path>
                </a:pathLst>
              </a:custGeom>
              <a:noFill/>
              <a:ln cap="rnd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Shape 455"/>
              <p:cNvSpPr/>
              <p:nvPr/>
            </p:nvSpPr>
            <p:spPr>
              <a:xfrm>
                <a:off x="6211975" y="3753150"/>
                <a:ext cx="19525" cy="18900"/>
              </a:xfrm>
              <a:custGeom>
                <a:pathLst>
                  <a:path extrusionOk="0" fill="none" h="756" w="781">
                    <a:moveTo>
                      <a:pt x="585" y="0"/>
                    </a:moveTo>
                    <a:lnTo>
                      <a:pt x="585" y="0"/>
                    </a:lnTo>
                    <a:lnTo>
                      <a:pt x="658" y="24"/>
                    </a:lnTo>
                    <a:lnTo>
                      <a:pt x="707" y="49"/>
                    </a:lnTo>
                    <a:lnTo>
                      <a:pt x="756" y="122"/>
                    </a:lnTo>
                    <a:lnTo>
                      <a:pt x="780" y="195"/>
                    </a:lnTo>
                    <a:lnTo>
                      <a:pt x="780" y="195"/>
                    </a:lnTo>
                    <a:lnTo>
                      <a:pt x="756" y="268"/>
                    </a:lnTo>
                    <a:lnTo>
                      <a:pt x="707" y="390"/>
                    </a:lnTo>
                    <a:lnTo>
                      <a:pt x="658" y="487"/>
                    </a:lnTo>
                    <a:lnTo>
                      <a:pt x="585" y="560"/>
                    </a:lnTo>
                    <a:lnTo>
                      <a:pt x="585" y="560"/>
                    </a:lnTo>
                    <a:lnTo>
                      <a:pt x="488" y="633"/>
                    </a:lnTo>
                    <a:lnTo>
                      <a:pt x="390" y="706"/>
                    </a:lnTo>
                    <a:lnTo>
                      <a:pt x="293" y="755"/>
                    </a:lnTo>
                    <a:lnTo>
                      <a:pt x="196" y="755"/>
                    </a:lnTo>
                    <a:lnTo>
                      <a:pt x="196" y="755"/>
                    </a:lnTo>
                    <a:lnTo>
                      <a:pt x="122" y="755"/>
                    </a:lnTo>
                    <a:lnTo>
                      <a:pt x="74" y="706"/>
                    </a:lnTo>
                    <a:lnTo>
                      <a:pt x="25" y="633"/>
                    </a:lnTo>
                    <a:lnTo>
                      <a:pt x="1" y="560"/>
                    </a:lnTo>
                    <a:lnTo>
                      <a:pt x="1" y="560"/>
                    </a:lnTo>
                    <a:lnTo>
                      <a:pt x="25" y="487"/>
                    </a:lnTo>
                    <a:lnTo>
                      <a:pt x="74" y="390"/>
                    </a:lnTo>
                    <a:lnTo>
                      <a:pt x="122" y="268"/>
                    </a:lnTo>
                    <a:lnTo>
                      <a:pt x="196" y="195"/>
                    </a:lnTo>
                    <a:lnTo>
                      <a:pt x="196" y="195"/>
                    </a:lnTo>
                    <a:lnTo>
                      <a:pt x="293" y="122"/>
                    </a:lnTo>
                    <a:lnTo>
                      <a:pt x="390" y="49"/>
                    </a:lnTo>
                    <a:lnTo>
                      <a:pt x="488" y="24"/>
                    </a:lnTo>
                    <a:lnTo>
                      <a:pt x="585" y="0"/>
                    </a:lnTo>
                    <a:lnTo>
                      <a:pt x="585" y="0"/>
                    </a:lnTo>
                  </a:path>
                </a:pathLst>
              </a:custGeom>
              <a:noFill/>
              <a:ln cap="rnd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Shape 456"/>
              <p:cNvSpPr/>
              <p:nvPr/>
            </p:nvSpPr>
            <p:spPr>
              <a:xfrm>
                <a:off x="5943475" y="3695900"/>
                <a:ext cx="177800" cy="351350"/>
              </a:xfrm>
              <a:custGeom>
                <a:pathLst>
                  <a:path extrusionOk="0" fill="none" h="14054" w="7112">
                    <a:moveTo>
                      <a:pt x="2582" y="780"/>
                    </a:moveTo>
                    <a:lnTo>
                      <a:pt x="2582" y="780"/>
                    </a:lnTo>
                    <a:lnTo>
                      <a:pt x="2752" y="780"/>
                    </a:lnTo>
                    <a:lnTo>
                      <a:pt x="2752" y="780"/>
                    </a:lnTo>
                    <a:lnTo>
                      <a:pt x="2996" y="780"/>
                    </a:lnTo>
                    <a:lnTo>
                      <a:pt x="3215" y="829"/>
                    </a:lnTo>
                    <a:lnTo>
                      <a:pt x="3386" y="878"/>
                    </a:lnTo>
                    <a:lnTo>
                      <a:pt x="3507" y="951"/>
                    </a:lnTo>
                    <a:lnTo>
                      <a:pt x="3507" y="951"/>
                    </a:lnTo>
                    <a:lnTo>
                      <a:pt x="3605" y="1024"/>
                    </a:lnTo>
                    <a:lnTo>
                      <a:pt x="3702" y="1048"/>
                    </a:lnTo>
                    <a:lnTo>
                      <a:pt x="3800" y="1024"/>
                    </a:lnTo>
                    <a:lnTo>
                      <a:pt x="3897" y="951"/>
                    </a:lnTo>
                    <a:lnTo>
                      <a:pt x="3897" y="951"/>
                    </a:lnTo>
                    <a:lnTo>
                      <a:pt x="3970" y="878"/>
                    </a:lnTo>
                    <a:lnTo>
                      <a:pt x="4092" y="829"/>
                    </a:lnTo>
                    <a:lnTo>
                      <a:pt x="4189" y="780"/>
                    </a:lnTo>
                    <a:lnTo>
                      <a:pt x="4262" y="780"/>
                    </a:lnTo>
                    <a:lnTo>
                      <a:pt x="4262" y="780"/>
                    </a:lnTo>
                    <a:lnTo>
                      <a:pt x="4384" y="731"/>
                    </a:lnTo>
                    <a:lnTo>
                      <a:pt x="4506" y="658"/>
                    </a:lnTo>
                    <a:lnTo>
                      <a:pt x="4676" y="537"/>
                    </a:lnTo>
                    <a:lnTo>
                      <a:pt x="4847" y="390"/>
                    </a:lnTo>
                    <a:lnTo>
                      <a:pt x="4847" y="390"/>
                    </a:lnTo>
                    <a:lnTo>
                      <a:pt x="5042" y="244"/>
                    </a:lnTo>
                    <a:lnTo>
                      <a:pt x="5285" y="123"/>
                    </a:lnTo>
                    <a:lnTo>
                      <a:pt x="5529" y="49"/>
                    </a:lnTo>
                    <a:lnTo>
                      <a:pt x="5797" y="1"/>
                    </a:lnTo>
                    <a:lnTo>
                      <a:pt x="5797" y="1"/>
                    </a:lnTo>
                    <a:lnTo>
                      <a:pt x="5894" y="25"/>
                    </a:lnTo>
                    <a:lnTo>
                      <a:pt x="5992" y="49"/>
                    </a:lnTo>
                    <a:lnTo>
                      <a:pt x="6040" y="74"/>
                    </a:lnTo>
                    <a:lnTo>
                      <a:pt x="6089" y="123"/>
                    </a:lnTo>
                    <a:lnTo>
                      <a:pt x="6089" y="171"/>
                    </a:lnTo>
                    <a:lnTo>
                      <a:pt x="6089" y="244"/>
                    </a:lnTo>
                    <a:lnTo>
                      <a:pt x="6040" y="317"/>
                    </a:lnTo>
                    <a:lnTo>
                      <a:pt x="5992" y="390"/>
                    </a:lnTo>
                    <a:lnTo>
                      <a:pt x="5992" y="390"/>
                    </a:lnTo>
                    <a:lnTo>
                      <a:pt x="5845" y="561"/>
                    </a:lnTo>
                    <a:lnTo>
                      <a:pt x="5772" y="707"/>
                    </a:lnTo>
                    <a:lnTo>
                      <a:pt x="5748" y="853"/>
                    </a:lnTo>
                    <a:lnTo>
                      <a:pt x="5772" y="926"/>
                    </a:lnTo>
                    <a:lnTo>
                      <a:pt x="5797" y="951"/>
                    </a:lnTo>
                    <a:lnTo>
                      <a:pt x="5797" y="951"/>
                    </a:lnTo>
                    <a:lnTo>
                      <a:pt x="5870" y="1048"/>
                    </a:lnTo>
                    <a:lnTo>
                      <a:pt x="5918" y="1145"/>
                    </a:lnTo>
                    <a:lnTo>
                      <a:pt x="5967" y="1243"/>
                    </a:lnTo>
                    <a:lnTo>
                      <a:pt x="5992" y="1340"/>
                    </a:lnTo>
                    <a:lnTo>
                      <a:pt x="5992" y="1340"/>
                    </a:lnTo>
                    <a:lnTo>
                      <a:pt x="5967" y="1438"/>
                    </a:lnTo>
                    <a:lnTo>
                      <a:pt x="5918" y="1535"/>
                    </a:lnTo>
                    <a:lnTo>
                      <a:pt x="5870" y="1633"/>
                    </a:lnTo>
                    <a:lnTo>
                      <a:pt x="5797" y="1730"/>
                    </a:lnTo>
                    <a:lnTo>
                      <a:pt x="5797" y="1730"/>
                    </a:lnTo>
                    <a:lnTo>
                      <a:pt x="5748" y="1754"/>
                    </a:lnTo>
                    <a:lnTo>
                      <a:pt x="5699" y="1754"/>
                    </a:lnTo>
                    <a:lnTo>
                      <a:pt x="5553" y="1754"/>
                    </a:lnTo>
                    <a:lnTo>
                      <a:pt x="5383" y="1657"/>
                    </a:lnTo>
                    <a:lnTo>
                      <a:pt x="5212" y="1535"/>
                    </a:lnTo>
                    <a:lnTo>
                      <a:pt x="5212" y="1535"/>
                    </a:lnTo>
                    <a:lnTo>
                      <a:pt x="5066" y="1389"/>
                    </a:lnTo>
                    <a:lnTo>
                      <a:pt x="4896" y="1316"/>
                    </a:lnTo>
                    <a:lnTo>
                      <a:pt x="4749" y="1292"/>
                    </a:lnTo>
                    <a:lnTo>
                      <a:pt x="4701" y="1316"/>
                    </a:lnTo>
                    <a:lnTo>
                      <a:pt x="4652" y="1340"/>
                    </a:lnTo>
                    <a:lnTo>
                      <a:pt x="4652" y="1340"/>
                    </a:lnTo>
                    <a:lnTo>
                      <a:pt x="4555" y="1413"/>
                    </a:lnTo>
                    <a:lnTo>
                      <a:pt x="4457" y="1486"/>
                    </a:lnTo>
                    <a:lnTo>
                      <a:pt x="4360" y="1511"/>
                    </a:lnTo>
                    <a:lnTo>
                      <a:pt x="4262" y="1535"/>
                    </a:lnTo>
                    <a:lnTo>
                      <a:pt x="4262" y="1535"/>
                    </a:lnTo>
                    <a:lnTo>
                      <a:pt x="4116" y="1559"/>
                    </a:lnTo>
                    <a:lnTo>
                      <a:pt x="4043" y="1584"/>
                    </a:lnTo>
                    <a:lnTo>
                      <a:pt x="3994" y="1633"/>
                    </a:lnTo>
                    <a:lnTo>
                      <a:pt x="3994" y="1633"/>
                    </a:lnTo>
                    <a:lnTo>
                      <a:pt x="3946" y="1657"/>
                    </a:lnTo>
                    <a:lnTo>
                      <a:pt x="3873" y="1681"/>
                    </a:lnTo>
                    <a:lnTo>
                      <a:pt x="3702" y="1730"/>
                    </a:lnTo>
                    <a:lnTo>
                      <a:pt x="3702" y="1730"/>
                    </a:lnTo>
                    <a:lnTo>
                      <a:pt x="3605" y="1730"/>
                    </a:lnTo>
                    <a:lnTo>
                      <a:pt x="3507" y="1779"/>
                    </a:lnTo>
                    <a:lnTo>
                      <a:pt x="3410" y="1827"/>
                    </a:lnTo>
                    <a:lnTo>
                      <a:pt x="3312" y="1900"/>
                    </a:lnTo>
                    <a:lnTo>
                      <a:pt x="3312" y="1900"/>
                    </a:lnTo>
                    <a:lnTo>
                      <a:pt x="3288" y="1949"/>
                    </a:lnTo>
                    <a:lnTo>
                      <a:pt x="3288" y="2022"/>
                    </a:lnTo>
                    <a:lnTo>
                      <a:pt x="3288" y="2144"/>
                    </a:lnTo>
                    <a:lnTo>
                      <a:pt x="3386" y="2314"/>
                    </a:lnTo>
                    <a:lnTo>
                      <a:pt x="3507" y="2485"/>
                    </a:lnTo>
                    <a:lnTo>
                      <a:pt x="3507" y="2485"/>
                    </a:lnTo>
                    <a:lnTo>
                      <a:pt x="3605" y="2558"/>
                    </a:lnTo>
                    <a:lnTo>
                      <a:pt x="3702" y="2582"/>
                    </a:lnTo>
                    <a:lnTo>
                      <a:pt x="3800" y="2607"/>
                    </a:lnTo>
                    <a:lnTo>
                      <a:pt x="3921" y="2607"/>
                    </a:lnTo>
                    <a:lnTo>
                      <a:pt x="4043" y="2582"/>
                    </a:lnTo>
                    <a:lnTo>
                      <a:pt x="4141" y="2534"/>
                    </a:lnTo>
                    <a:lnTo>
                      <a:pt x="4262" y="2461"/>
                    </a:lnTo>
                    <a:lnTo>
                      <a:pt x="4360" y="2388"/>
                    </a:lnTo>
                    <a:lnTo>
                      <a:pt x="4360" y="2388"/>
                    </a:lnTo>
                    <a:lnTo>
                      <a:pt x="4555" y="2193"/>
                    </a:lnTo>
                    <a:lnTo>
                      <a:pt x="4749" y="2047"/>
                    </a:lnTo>
                    <a:lnTo>
                      <a:pt x="4920" y="1949"/>
                    </a:lnTo>
                    <a:lnTo>
                      <a:pt x="5042" y="1900"/>
                    </a:lnTo>
                    <a:lnTo>
                      <a:pt x="5042" y="1900"/>
                    </a:lnTo>
                    <a:lnTo>
                      <a:pt x="5115" y="1925"/>
                    </a:lnTo>
                    <a:lnTo>
                      <a:pt x="5163" y="1974"/>
                    </a:lnTo>
                    <a:lnTo>
                      <a:pt x="5212" y="2022"/>
                    </a:lnTo>
                    <a:lnTo>
                      <a:pt x="5212" y="2095"/>
                    </a:lnTo>
                    <a:lnTo>
                      <a:pt x="5212" y="2095"/>
                    </a:lnTo>
                    <a:lnTo>
                      <a:pt x="5236" y="2168"/>
                    </a:lnTo>
                    <a:lnTo>
                      <a:pt x="5285" y="2241"/>
                    </a:lnTo>
                    <a:lnTo>
                      <a:pt x="5334" y="2266"/>
                    </a:lnTo>
                    <a:lnTo>
                      <a:pt x="5407" y="2290"/>
                    </a:lnTo>
                    <a:lnTo>
                      <a:pt x="5407" y="2290"/>
                    </a:lnTo>
                    <a:lnTo>
                      <a:pt x="5504" y="2314"/>
                    </a:lnTo>
                    <a:lnTo>
                      <a:pt x="5602" y="2339"/>
                    </a:lnTo>
                    <a:lnTo>
                      <a:pt x="5699" y="2412"/>
                    </a:lnTo>
                    <a:lnTo>
                      <a:pt x="5797" y="2485"/>
                    </a:lnTo>
                    <a:lnTo>
                      <a:pt x="5797" y="2485"/>
                    </a:lnTo>
                    <a:lnTo>
                      <a:pt x="5845" y="2558"/>
                    </a:lnTo>
                    <a:lnTo>
                      <a:pt x="5870" y="2680"/>
                    </a:lnTo>
                    <a:lnTo>
                      <a:pt x="5845" y="2777"/>
                    </a:lnTo>
                    <a:lnTo>
                      <a:pt x="5797" y="2850"/>
                    </a:lnTo>
                    <a:lnTo>
                      <a:pt x="5797" y="2850"/>
                    </a:lnTo>
                    <a:lnTo>
                      <a:pt x="5699" y="2923"/>
                    </a:lnTo>
                    <a:lnTo>
                      <a:pt x="5602" y="2996"/>
                    </a:lnTo>
                    <a:lnTo>
                      <a:pt x="5504" y="3045"/>
                    </a:lnTo>
                    <a:lnTo>
                      <a:pt x="5407" y="3045"/>
                    </a:lnTo>
                    <a:lnTo>
                      <a:pt x="5407" y="3045"/>
                    </a:lnTo>
                    <a:lnTo>
                      <a:pt x="5310" y="3069"/>
                    </a:lnTo>
                    <a:lnTo>
                      <a:pt x="5163" y="3167"/>
                    </a:lnTo>
                    <a:lnTo>
                      <a:pt x="4993" y="3289"/>
                    </a:lnTo>
                    <a:lnTo>
                      <a:pt x="4847" y="3435"/>
                    </a:lnTo>
                    <a:lnTo>
                      <a:pt x="4847" y="3435"/>
                    </a:lnTo>
                    <a:lnTo>
                      <a:pt x="4676" y="3581"/>
                    </a:lnTo>
                    <a:lnTo>
                      <a:pt x="4506" y="3703"/>
                    </a:lnTo>
                    <a:lnTo>
                      <a:pt x="4384" y="3776"/>
                    </a:lnTo>
                    <a:lnTo>
                      <a:pt x="4262" y="3800"/>
                    </a:lnTo>
                    <a:lnTo>
                      <a:pt x="4262" y="3800"/>
                    </a:lnTo>
                    <a:lnTo>
                      <a:pt x="4141" y="3849"/>
                    </a:lnTo>
                    <a:lnTo>
                      <a:pt x="3970" y="3971"/>
                    </a:lnTo>
                    <a:lnTo>
                      <a:pt x="3726" y="4165"/>
                    </a:lnTo>
                    <a:lnTo>
                      <a:pt x="3483" y="4409"/>
                    </a:lnTo>
                    <a:lnTo>
                      <a:pt x="3142" y="4750"/>
                    </a:lnTo>
                    <a:lnTo>
                      <a:pt x="3142" y="4750"/>
                    </a:lnTo>
                    <a:lnTo>
                      <a:pt x="3020" y="4847"/>
                    </a:lnTo>
                    <a:lnTo>
                      <a:pt x="2874" y="4969"/>
                    </a:lnTo>
                    <a:lnTo>
                      <a:pt x="2557" y="5164"/>
                    </a:lnTo>
                    <a:lnTo>
                      <a:pt x="2265" y="5286"/>
                    </a:lnTo>
                    <a:lnTo>
                      <a:pt x="2119" y="5310"/>
                    </a:lnTo>
                    <a:lnTo>
                      <a:pt x="1997" y="5335"/>
                    </a:lnTo>
                    <a:lnTo>
                      <a:pt x="1997" y="5335"/>
                    </a:lnTo>
                    <a:lnTo>
                      <a:pt x="1754" y="5335"/>
                    </a:lnTo>
                    <a:lnTo>
                      <a:pt x="1535" y="5383"/>
                    </a:lnTo>
                    <a:lnTo>
                      <a:pt x="1364" y="5456"/>
                    </a:lnTo>
                    <a:lnTo>
                      <a:pt x="1242" y="5529"/>
                    </a:lnTo>
                    <a:lnTo>
                      <a:pt x="1242" y="5529"/>
                    </a:lnTo>
                    <a:lnTo>
                      <a:pt x="1169" y="5602"/>
                    </a:lnTo>
                    <a:lnTo>
                      <a:pt x="1096" y="5700"/>
                    </a:lnTo>
                    <a:lnTo>
                      <a:pt x="1047" y="5797"/>
                    </a:lnTo>
                    <a:lnTo>
                      <a:pt x="1047" y="5895"/>
                    </a:lnTo>
                    <a:lnTo>
                      <a:pt x="1047" y="5895"/>
                    </a:lnTo>
                    <a:lnTo>
                      <a:pt x="1047" y="5992"/>
                    </a:lnTo>
                    <a:lnTo>
                      <a:pt x="1096" y="6090"/>
                    </a:lnTo>
                    <a:lnTo>
                      <a:pt x="1169" y="6187"/>
                    </a:lnTo>
                    <a:lnTo>
                      <a:pt x="1242" y="6284"/>
                    </a:lnTo>
                    <a:lnTo>
                      <a:pt x="1242" y="6284"/>
                    </a:lnTo>
                    <a:lnTo>
                      <a:pt x="1315" y="6357"/>
                    </a:lnTo>
                    <a:lnTo>
                      <a:pt x="1413" y="6406"/>
                    </a:lnTo>
                    <a:lnTo>
                      <a:pt x="1535" y="6455"/>
                    </a:lnTo>
                    <a:lnTo>
                      <a:pt x="1608" y="6455"/>
                    </a:lnTo>
                    <a:lnTo>
                      <a:pt x="1608" y="6455"/>
                    </a:lnTo>
                    <a:lnTo>
                      <a:pt x="1729" y="6504"/>
                    </a:lnTo>
                    <a:lnTo>
                      <a:pt x="1876" y="6601"/>
                    </a:lnTo>
                    <a:lnTo>
                      <a:pt x="2070" y="6747"/>
                    </a:lnTo>
                    <a:lnTo>
                      <a:pt x="2290" y="6942"/>
                    </a:lnTo>
                    <a:lnTo>
                      <a:pt x="2290" y="6942"/>
                    </a:lnTo>
                    <a:lnTo>
                      <a:pt x="2484" y="7137"/>
                    </a:lnTo>
                    <a:lnTo>
                      <a:pt x="2679" y="7283"/>
                    </a:lnTo>
                    <a:lnTo>
                      <a:pt x="2825" y="7380"/>
                    </a:lnTo>
                    <a:lnTo>
                      <a:pt x="2947" y="7405"/>
                    </a:lnTo>
                    <a:lnTo>
                      <a:pt x="2947" y="7405"/>
                    </a:lnTo>
                    <a:lnTo>
                      <a:pt x="3093" y="7380"/>
                    </a:lnTo>
                    <a:lnTo>
                      <a:pt x="3166" y="7356"/>
                    </a:lnTo>
                    <a:lnTo>
                      <a:pt x="3239" y="7332"/>
                    </a:lnTo>
                    <a:lnTo>
                      <a:pt x="3239" y="7332"/>
                    </a:lnTo>
                    <a:lnTo>
                      <a:pt x="3288" y="7283"/>
                    </a:lnTo>
                    <a:lnTo>
                      <a:pt x="3410" y="7259"/>
                    </a:lnTo>
                    <a:lnTo>
                      <a:pt x="3556" y="7234"/>
                    </a:lnTo>
                    <a:lnTo>
                      <a:pt x="3702" y="7234"/>
                    </a:lnTo>
                    <a:lnTo>
                      <a:pt x="3702" y="7234"/>
                    </a:lnTo>
                    <a:lnTo>
                      <a:pt x="3873" y="7234"/>
                    </a:lnTo>
                    <a:lnTo>
                      <a:pt x="4019" y="7283"/>
                    </a:lnTo>
                    <a:lnTo>
                      <a:pt x="4165" y="7332"/>
                    </a:lnTo>
                    <a:lnTo>
                      <a:pt x="4262" y="7429"/>
                    </a:lnTo>
                    <a:lnTo>
                      <a:pt x="4262" y="7429"/>
                    </a:lnTo>
                    <a:lnTo>
                      <a:pt x="4360" y="7502"/>
                    </a:lnTo>
                    <a:lnTo>
                      <a:pt x="4457" y="7551"/>
                    </a:lnTo>
                    <a:lnTo>
                      <a:pt x="4555" y="7600"/>
                    </a:lnTo>
                    <a:lnTo>
                      <a:pt x="4652" y="7600"/>
                    </a:lnTo>
                    <a:lnTo>
                      <a:pt x="4652" y="7600"/>
                    </a:lnTo>
                    <a:lnTo>
                      <a:pt x="4749" y="7648"/>
                    </a:lnTo>
                    <a:lnTo>
                      <a:pt x="4896" y="7721"/>
                    </a:lnTo>
                    <a:lnTo>
                      <a:pt x="5066" y="7843"/>
                    </a:lnTo>
                    <a:lnTo>
                      <a:pt x="5212" y="7989"/>
                    </a:lnTo>
                    <a:lnTo>
                      <a:pt x="5212" y="7989"/>
                    </a:lnTo>
                    <a:lnTo>
                      <a:pt x="5383" y="8135"/>
                    </a:lnTo>
                    <a:lnTo>
                      <a:pt x="5553" y="8257"/>
                    </a:lnTo>
                    <a:lnTo>
                      <a:pt x="5699" y="8330"/>
                    </a:lnTo>
                    <a:lnTo>
                      <a:pt x="5797" y="8355"/>
                    </a:lnTo>
                    <a:lnTo>
                      <a:pt x="5797" y="8355"/>
                    </a:lnTo>
                    <a:lnTo>
                      <a:pt x="5870" y="8379"/>
                    </a:lnTo>
                    <a:lnTo>
                      <a:pt x="5992" y="8428"/>
                    </a:lnTo>
                    <a:lnTo>
                      <a:pt x="6089" y="8476"/>
                    </a:lnTo>
                    <a:lnTo>
                      <a:pt x="6162" y="8549"/>
                    </a:lnTo>
                    <a:lnTo>
                      <a:pt x="6162" y="8549"/>
                    </a:lnTo>
                    <a:lnTo>
                      <a:pt x="6259" y="8622"/>
                    </a:lnTo>
                    <a:lnTo>
                      <a:pt x="6357" y="8695"/>
                    </a:lnTo>
                    <a:lnTo>
                      <a:pt x="6454" y="8720"/>
                    </a:lnTo>
                    <a:lnTo>
                      <a:pt x="6552" y="8744"/>
                    </a:lnTo>
                    <a:lnTo>
                      <a:pt x="6552" y="8744"/>
                    </a:lnTo>
                    <a:lnTo>
                      <a:pt x="6649" y="8769"/>
                    </a:lnTo>
                    <a:lnTo>
                      <a:pt x="6747" y="8793"/>
                    </a:lnTo>
                    <a:lnTo>
                      <a:pt x="6844" y="8866"/>
                    </a:lnTo>
                    <a:lnTo>
                      <a:pt x="6941" y="8939"/>
                    </a:lnTo>
                    <a:lnTo>
                      <a:pt x="6941" y="8939"/>
                    </a:lnTo>
                    <a:lnTo>
                      <a:pt x="7014" y="9036"/>
                    </a:lnTo>
                    <a:lnTo>
                      <a:pt x="7063" y="9134"/>
                    </a:lnTo>
                    <a:lnTo>
                      <a:pt x="7112" y="9231"/>
                    </a:lnTo>
                    <a:lnTo>
                      <a:pt x="7112" y="9304"/>
                    </a:lnTo>
                    <a:lnTo>
                      <a:pt x="7112" y="9304"/>
                    </a:lnTo>
                    <a:lnTo>
                      <a:pt x="7112" y="9402"/>
                    </a:lnTo>
                    <a:lnTo>
                      <a:pt x="7063" y="9499"/>
                    </a:lnTo>
                    <a:lnTo>
                      <a:pt x="7014" y="9597"/>
                    </a:lnTo>
                    <a:lnTo>
                      <a:pt x="6941" y="9694"/>
                    </a:lnTo>
                    <a:lnTo>
                      <a:pt x="6941" y="9694"/>
                    </a:lnTo>
                    <a:lnTo>
                      <a:pt x="6868" y="9791"/>
                    </a:lnTo>
                    <a:lnTo>
                      <a:pt x="6795" y="9889"/>
                    </a:lnTo>
                    <a:lnTo>
                      <a:pt x="6747" y="9986"/>
                    </a:lnTo>
                    <a:lnTo>
                      <a:pt x="6747" y="10084"/>
                    </a:lnTo>
                    <a:lnTo>
                      <a:pt x="6747" y="10084"/>
                    </a:lnTo>
                    <a:lnTo>
                      <a:pt x="6722" y="10181"/>
                    </a:lnTo>
                    <a:lnTo>
                      <a:pt x="6625" y="10327"/>
                    </a:lnTo>
                    <a:lnTo>
                      <a:pt x="6503" y="10473"/>
                    </a:lnTo>
                    <a:lnTo>
                      <a:pt x="6357" y="10644"/>
                    </a:lnTo>
                    <a:lnTo>
                      <a:pt x="6357" y="10644"/>
                    </a:lnTo>
                    <a:lnTo>
                      <a:pt x="6211" y="10814"/>
                    </a:lnTo>
                    <a:lnTo>
                      <a:pt x="6089" y="10961"/>
                    </a:lnTo>
                    <a:lnTo>
                      <a:pt x="6016" y="11107"/>
                    </a:lnTo>
                    <a:lnTo>
                      <a:pt x="5992" y="11204"/>
                    </a:lnTo>
                    <a:lnTo>
                      <a:pt x="5992" y="11204"/>
                    </a:lnTo>
                    <a:lnTo>
                      <a:pt x="5943" y="11326"/>
                    </a:lnTo>
                    <a:lnTo>
                      <a:pt x="5870" y="11472"/>
                    </a:lnTo>
                    <a:lnTo>
                      <a:pt x="5748" y="11618"/>
                    </a:lnTo>
                    <a:lnTo>
                      <a:pt x="5602" y="11789"/>
                    </a:lnTo>
                    <a:lnTo>
                      <a:pt x="5602" y="11789"/>
                    </a:lnTo>
                    <a:lnTo>
                      <a:pt x="5456" y="11935"/>
                    </a:lnTo>
                    <a:lnTo>
                      <a:pt x="5334" y="12105"/>
                    </a:lnTo>
                    <a:lnTo>
                      <a:pt x="5261" y="12251"/>
                    </a:lnTo>
                    <a:lnTo>
                      <a:pt x="5212" y="12349"/>
                    </a:lnTo>
                    <a:lnTo>
                      <a:pt x="5212" y="12349"/>
                    </a:lnTo>
                    <a:lnTo>
                      <a:pt x="5188" y="12446"/>
                    </a:lnTo>
                    <a:lnTo>
                      <a:pt x="5139" y="12568"/>
                    </a:lnTo>
                    <a:lnTo>
                      <a:pt x="5042" y="12714"/>
                    </a:lnTo>
                    <a:lnTo>
                      <a:pt x="4944" y="12836"/>
                    </a:lnTo>
                    <a:lnTo>
                      <a:pt x="4944" y="12836"/>
                    </a:lnTo>
                    <a:lnTo>
                      <a:pt x="4822" y="12958"/>
                    </a:lnTo>
                    <a:lnTo>
                      <a:pt x="4725" y="13079"/>
                    </a:lnTo>
                    <a:lnTo>
                      <a:pt x="4676" y="13201"/>
                    </a:lnTo>
                    <a:lnTo>
                      <a:pt x="4652" y="13299"/>
                    </a:lnTo>
                    <a:lnTo>
                      <a:pt x="4652" y="13299"/>
                    </a:lnTo>
                    <a:lnTo>
                      <a:pt x="4676" y="13469"/>
                    </a:lnTo>
                    <a:lnTo>
                      <a:pt x="4701" y="13542"/>
                    </a:lnTo>
                    <a:lnTo>
                      <a:pt x="4749" y="13591"/>
                    </a:lnTo>
                    <a:lnTo>
                      <a:pt x="4749" y="13591"/>
                    </a:lnTo>
                    <a:lnTo>
                      <a:pt x="4774" y="13640"/>
                    </a:lnTo>
                    <a:lnTo>
                      <a:pt x="4822" y="13713"/>
                    </a:lnTo>
                    <a:lnTo>
                      <a:pt x="4847" y="13883"/>
                    </a:lnTo>
                    <a:lnTo>
                      <a:pt x="4847" y="13883"/>
                    </a:lnTo>
                    <a:lnTo>
                      <a:pt x="4822" y="13956"/>
                    </a:lnTo>
                    <a:lnTo>
                      <a:pt x="4774" y="14005"/>
                    </a:lnTo>
                    <a:lnTo>
                      <a:pt x="4725" y="14054"/>
                    </a:lnTo>
                    <a:lnTo>
                      <a:pt x="4652" y="14054"/>
                    </a:lnTo>
                    <a:lnTo>
                      <a:pt x="4652" y="14054"/>
                    </a:lnTo>
                    <a:lnTo>
                      <a:pt x="4555" y="14054"/>
                    </a:lnTo>
                    <a:lnTo>
                      <a:pt x="4457" y="14005"/>
                    </a:lnTo>
                    <a:lnTo>
                      <a:pt x="4360" y="13956"/>
                    </a:lnTo>
                    <a:lnTo>
                      <a:pt x="4262" y="13883"/>
                    </a:lnTo>
                    <a:lnTo>
                      <a:pt x="4262" y="13883"/>
                    </a:lnTo>
                    <a:lnTo>
                      <a:pt x="4189" y="13761"/>
                    </a:lnTo>
                    <a:lnTo>
                      <a:pt x="4141" y="13615"/>
                    </a:lnTo>
                    <a:lnTo>
                      <a:pt x="4092" y="13469"/>
                    </a:lnTo>
                    <a:lnTo>
                      <a:pt x="4092" y="13299"/>
                    </a:lnTo>
                    <a:lnTo>
                      <a:pt x="4092" y="13299"/>
                    </a:lnTo>
                    <a:lnTo>
                      <a:pt x="4067" y="13152"/>
                    </a:lnTo>
                    <a:lnTo>
                      <a:pt x="4019" y="12982"/>
                    </a:lnTo>
                    <a:lnTo>
                      <a:pt x="3970" y="12836"/>
                    </a:lnTo>
                    <a:lnTo>
                      <a:pt x="3897" y="12738"/>
                    </a:lnTo>
                    <a:lnTo>
                      <a:pt x="3897" y="12738"/>
                    </a:lnTo>
                    <a:lnTo>
                      <a:pt x="3848" y="12690"/>
                    </a:lnTo>
                    <a:lnTo>
                      <a:pt x="3824" y="12592"/>
                    </a:lnTo>
                    <a:lnTo>
                      <a:pt x="3751" y="12349"/>
                    </a:lnTo>
                    <a:lnTo>
                      <a:pt x="3726" y="12056"/>
                    </a:lnTo>
                    <a:lnTo>
                      <a:pt x="3702" y="11716"/>
                    </a:lnTo>
                    <a:lnTo>
                      <a:pt x="3702" y="11472"/>
                    </a:lnTo>
                    <a:lnTo>
                      <a:pt x="3702" y="11472"/>
                    </a:lnTo>
                    <a:lnTo>
                      <a:pt x="3702" y="11301"/>
                    </a:lnTo>
                    <a:lnTo>
                      <a:pt x="3653" y="11107"/>
                    </a:lnTo>
                    <a:lnTo>
                      <a:pt x="3629" y="10936"/>
                    </a:lnTo>
                    <a:lnTo>
                      <a:pt x="3556" y="10741"/>
                    </a:lnTo>
                    <a:lnTo>
                      <a:pt x="3483" y="10571"/>
                    </a:lnTo>
                    <a:lnTo>
                      <a:pt x="3410" y="10425"/>
                    </a:lnTo>
                    <a:lnTo>
                      <a:pt x="3312" y="10279"/>
                    </a:lnTo>
                    <a:lnTo>
                      <a:pt x="3239" y="10181"/>
                    </a:lnTo>
                    <a:lnTo>
                      <a:pt x="3239" y="10181"/>
                    </a:lnTo>
                    <a:lnTo>
                      <a:pt x="3045" y="9962"/>
                    </a:lnTo>
                    <a:lnTo>
                      <a:pt x="2898" y="9767"/>
                    </a:lnTo>
                    <a:lnTo>
                      <a:pt x="2801" y="9621"/>
                    </a:lnTo>
                    <a:lnTo>
                      <a:pt x="2752" y="9499"/>
                    </a:lnTo>
                    <a:lnTo>
                      <a:pt x="2752" y="9499"/>
                    </a:lnTo>
                    <a:lnTo>
                      <a:pt x="2728" y="9353"/>
                    </a:lnTo>
                    <a:lnTo>
                      <a:pt x="2704" y="9280"/>
                    </a:lnTo>
                    <a:lnTo>
                      <a:pt x="2655" y="9231"/>
                    </a:lnTo>
                    <a:lnTo>
                      <a:pt x="2655" y="9231"/>
                    </a:lnTo>
                    <a:lnTo>
                      <a:pt x="2631" y="9158"/>
                    </a:lnTo>
                    <a:lnTo>
                      <a:pt x="2582" y="9036"/>
                    </a:lnTo>
                    <a:lnTo>
                      <a:pt x="2582" y="8890"/>
                    </a:lnTo>
                    <a:lnTo>
                      <a:pt x="2557" y="8744"/>
                    </a:lnTo>
                    <a:lnTo>
                      <a:pt x="2557" y="8744"/>
                    </a:lnTo>
                    <a:lnTo>
                      <a:pt x="2582" y="8598"/>
                    </a:lnTo>
                    <a:lnTo>
                      <a:pt x="2582" y="8452"/>
                    </a:lnTo>
                    <a:lnTo>
                      <a:pt x="2631" y="8330"/>
                    </a:lnTo>
                    <a:lnTo>
                      <a:pt x="2655" y="8281"/>
                    </a:lnTo>
                    <a:lnTo>
                      <a:pt x="2655" y="8281"/>
                    </a:lnTo>
                    <a:lnTo>
                      <a:pt x="2704" y="8208"/>
                    </a:lnTo>
                    <a:lnTo>
                      <a:pt x="2728" y="8160"/>
                    </a:lnTo>
                    <a:lnTo>
                      <a:pt x="2752" y="7989"/>
                    </a:lnTo>
                    <a:lnTo>
                      <a:pt x="2752" y="7989"/>
                    </a:lnTo>
                    <a:lnTo>
                      <a:pt x="2728" y="7819"/>
                    </a:lnTo>
                    <a:lnTo>
                      <a:pt x="2704" y="7746"/>
                    </a:lnTo>
                    <a:lnTo>
                      <a:pt x="2655" y="7697"/>
                    </a:lnTo>
                    <a:lnTo>
                      <a:pt x="2655" y="7697"/>
                    </a:lnTo>
                    <a:lnTo>
                      <a:pt x="2606" y="7673"/>
                    </a:lnTo>
                    <a:lnTo>
                      <a:pt x="2533" y="7624"/>
                    </a:lnTo>
                    <a:lnTo>
                      <a:pt x="2363" y="7600"/>
                    </a:lnTo>
                    <a:lnTo>
                      <a:pt x="2363" y="7600"/>
                    </a:lnTo>
                    <a:lnTo>
                      <a:pt x="2265" y="7575"/>
                    </a:lnTo>
                    <a:lnTo>
                      <a:pt x="2119" y="7502"/>
                    </a:lnTo>
                    <a:lnTo>
                      <a:pt x="1973" y="7380"/>
                    </a:lnTo>
                    <a:lnTo>
                      <a:pt x="1802" y="7234"/>
                    </a:lnTo>
                    <a:lnTo>
                      <a:pt x="1802" y="7234"/>
                    </a:lnTo>
                    <a:lnTo>
                      <a:pt x="1632" y="7088"/>
                    </a:lnTo>
                    <a:lnTo>
                      <a:pt x="1486" y="6966"/>
                    </a:lnTo>
                    <a:lnTo>
                      <a:pt x="1340" y="6869"/>
                    </a:lnTo>
                    <a:lnTo>
                      <a:pt x="1242" y="6845"/>
                    </a:lnTo>
                    <a:lnTo>
                      <a:pt x="1242" y="6845"/>
                    </a:lnTo>
                    <a:lnTo>
                      <a:pt x="1121" y="6796"/>
                    </a:lnTo>
                    <a:lnTo>
                      <a:pt x="926" y="6674"/>
                    </a:lnTo>
                    <a:lnTo>
                      <a:pt x="706" y="6504"/>
                    </a:lnTo>
                    <a:lnTo>
                      <a:pt x="463" y="6284"/>
                    </a:lnTo>
                    <a:lnTo>
                      <a:pt x="463" y="6284"/>
                    </a:lnTo>
                    <a:lnTo>
                      <a:pt x="171" y="5919"/>
                    </a:lnTo>
                    <a:lnTo>
                      <a:pt x="0" y="5700"/>
                    </a:lnTo>
                    <a:lnTo>
                      <a:pt x="0" y="5700"/>
                    </a:lnTo>
                    <a:lnTo>
                      <a:pt x="0" y="5724"/>
                    </a:lnTo>
                  </a:path>
                </a:pathLst>
              </a:custGeom>
              <a:noFill/>
              <a:ln cap="rnd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Shape 457"/>
              <p:cNvSpPr/>
              <p:nvPr/>
            </p:nvSpPr>
            <p:spPr>
              <a:xfrm>
                <a:off x="6128575" y="3695900"/>
                <a:ext cx="86475" cy="47525"/>
              </a:xfrm>
              <a:custGeom>
                <a:pathLst>
                  <a:path extrusionOk="0" fill="none" h="1901" w="3459">
                    <a:moveTo>
                      <a:pt x="2022" y="1340"/>
                    </a:moveTo>
                    <a:lnTo>
                      <a:pt x="2022" y="1340"/>
                    </a:lnTo>
                    <a:lnTo>
                      <a:pt x="1924" y="1413"/>
                    </a:lnTo>
                    <a:lnTo>
                      <a:pt x="1827" y="1486"/>
                    </a:lnTo>
                    <a:lnTo>
                      <a:pt x="1729" y="1511"/>
                    </a:lnTo>
                    <a:lnTo>
                      <a:pt x="1632" y="1535"/>
                    </a:lnTo>
                    <a:lnTo>
                      <a:pt x="1632" y="1535"/>
                    </a:lnTo>
                    <a:lnTo>
                      <a:pt x="1559" y="1535"/>
                    </a:lnTo>
                    <a:lnTo>
                      <a:pt x="1461" y="1584"/>
                    </a:lnTo>
                    <a:lnTo>
                      <a:pt x="1340" y="1657"/>
                    </a:lnTo>
                    <a:lnTo>
                      <a:pt x="1267" y="1730"/>
                    </a:lnTo>
                    <a:lnTo>
                      <a:pt x="1267" y="1730"/>
                    </a:lnTo>
                    <a:lnTo>
                      <a:pt x="1169" y="1803"/>
                    </a:lnTo>
                    <a:lnTo>
                      <a:pt x="1072" y="1852"/>
                    </a:lnTo>
                    <a:lnTo>
                      <a:pt x="974" y="1900"/>
                    </a:lnTo>
                    <a:lnTo>
                      <a:pt x="877" y="1900"/>
                    </a:lnTo>
                    <a:lnTo>
                      <a:pt x="877" y="1900"/>
                    </a:lnTo>
                    <a:lnTo>
                      <a:pt x="779" y="1900"/>
                    </a:lnTo>
                    <a:lnTo>
                      <a:pt x="682" y="1852"/>
                    </a:lnTo>
                    <a:lnTo>
                      <a:pt x="585" y="1803"/>
                    </a:lnTo>
                    <a:lnTo>
                      <a:pt x="512" y="1730"/>
                    </a:lnTo>
                    <a:lnTo>
                      <a:pt x="512" y="1730"/>
                    </a:lnTo>
                    <a:lnTo>
                      <a:pt x="438" y="1633"/>
                    </a:lnTo>
                    <a:lnTo>
                      <a:pt x="414" y="1535"/>
                    </a:lnTo>
                    <a:lnTo>
                      <a:pt x="438" y="1438"/>
                    </a:lnTo>
                    <a:lnTo>
                      <a:pt x="512" y="1340"/>
                    </a:lnTo>
                    <a:lnTo>
                      <a:pt x="512" y="1340"/>
                    </a:lnTo>
                    <a:lnTo>
                      <a:pt x="585" y="1243"/>
                    </a:lnTo>
                    <a:lnTo>
                      <a:pt x="633" y="1145"/>
                    </a:lnTo>
                    <a:lnTo>
                      <a:pt x="682" y="1048"/>
                    </a:lnTo>
                    <a:lnTo>
                      <a:pt x="682" y="951"/>
                    </a:lnTo>
                    <a:lnTo>
                      <a:pt x="682" y="951"/>
                    </a:lnTo>
                    <a:lnTo>
                      <a:pt x="658" y="804"/>
                    </a:lnTo>
                    <a:lnTo>
                      <a:pt x="633" y="731"/>
                    </a:lnTo>
                    <a:lnTo>
                      <a:pt x="585" y="683"/>
                    </a:lnTo>
                    <a:lnTo>
                      <a:pt x="585" y="683"/>
                    </a:lnTo>
                    <a:lnTo>
                      <a:pt x="536" y="634"/>
                    </a:lnTo>
                    <a:lnTo>
                      <a:pt x="463" y="610"/>
                    </a:lnTo>
                    <a:lnTo>
                      <a:pt x="317" y="585"/>
                    </a:lnTo>
                    <a:lnTo>
                      <a:pt x="317" y="585"/>
                    </a:lnTo>
                    <a:lnTo>
                      <a:pt x="146" y="561"/>
                    </a:lnTo>
                    <a:lnTo>
                      <a:pt x="73" y="512"/>
                    </a:lnTo>
                    <a:lnTo>
                      <a:pt x="24" y="488"/>
                    </a:lnTo>
                    <a:lnTo>
                      <a:pt x="24" y="488"/>
                    </a:lnTo>
                    <a:lnTo>
                      <a:pt x="0" y="439"/>
                    </a:lnTo>
                    <a:lnTo>
                      <a:pt x="24" y="366"/>
                    </a:lnTo>
                    <a:lnTo>
                      <a:pt x="49" y="293"/>
                    </a:lnTo>
                    <a:lnTo>
                      <a:pt x="122" y="196"/>
                    </a:lnTo>
                    <a:lnTo>
                      <a:pt x="122" y="196"/>
                    </a:lnTo>
                    <a:lnTo>
                      <a:pt x="171" y="171"/>
                    </a:lnTo>
                    <a:lnTo>
                      <a:pt x="268" y="123"/>
                    </a:lnTo>
                    <a:lnTo>
                      <a:pt x="512" y="74"/>
                    </a:lnTo>
                    <a:lnTo>
                      <a:pt x="804" y="25"/>
                    </a:lnTo>
                    <a:lnTo>
                      <a:pt x="1145" y="1"/>
                    </a:lnTo>
                    <a:lnTo>
                      <a:pt x="2509" y="1"/>
                    </a:lnTo>
                    <a:lnTo>
                      <a:pt x="2509" y="1"/>
                    </a:lnTo>
                    <a:lnTo>
                      <a:pt x="2850" y="25"/>
                    </a:lnTo>
                    <a:lnTo>
                      <a:pt x="3142" y="49"/>
                    </a:lnTo>
                    <a:lnTo>
                      <a:pt x="3337" y="74"/>
                    </a:lnTo>
                    <a:lnTo>
                      <a:pt x="3434" y="98"/>
                    </a:lnTo>
                    <a:lnTo>
                      <a:pt x="3434" y="98"/>
                    </a:lnTo>
                    <a:lnTo>
                      <a:pt x="3458" y="123"/>
                    </a:lnTo>
                    <a:lnTo>
                      <a:pt x="3434" y="171"/>
                    </a:lnTo>
                    <a:lnTo>
                      <a:pt x="3361" y="317"/>
                    </a:lnTo>
                    <a:lnTo>
                      <a:pt x="3239" y="488"/>
                    </a:lnTo>
                    <a:lnTo>
                      <a:pt x="3069" y="683"/>
                    </a:lnTo>
                    <a:lnTo>
                      <a:pt x="3069" y="683"/>
                    </a:lnTo>
                    <a:lnTo>
                      <a:pt x="2874" y="853"/>
                    </a:lnTo>
                    <a:lnTo>
                      <a:pt x="2679" y="999"/>
                    </a:lnTo>
                    <a:lnTo>
                      <a:pt x="2509" y="1121"/>
                    </a:lnTo>
                    <a:lnTo>
                      <a:pt x="2411" y="1145"/>
                    </a:lnTo>
                    <a:lnTo>
                      <a:pt x="2411" y="1145"/>
                    </a:lnTo>
                    <a:lnTo>
                      <a:pt x="2314" y="1170"/>
                    </a:lnTo>
                    <a:lnTo>
                      <a:pt x="2216" y="1194"/>
                    </a:lnTo>
                    <a:lnTo>
                      <a:pt x="2119" y="1267"/>
                    </a:lnTo>
                    <a:lnTo>
                      <a:pt x="2022" y="1340"/>
                    </a:lnTo>
                    <a:lnTo>
                      <a:pt x="2022" y="1340"/>
                    </a:lnTo>
                  </a:path>
                </a:pathLst>
              </a:custGeom>
              <a:noFill/>
              <a:ln cap="rnd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Shape 458"/>
              <p:cNvSpPr/>
              <p:nvPr/>
            </p:nvSpPr>
            <p:spPr>
              <a:xfrm>
                <a:off x="6357500" y="3940075"/>
                <a:ext cx="18900" cy="34725"/>
              </a:xfrm>
              <a:custGeom>
                <a:pathLst>
                  <a:path extrusionOk="0" fill="none" h="1389" w="756">
                    <a:moveTo>
                      <a:pt x="585" y="682"/>
                    </a:moveTo>
                    <a:lnTo>
                      <a:pt x="585" y="682"/>
                    </a:lnTo>
                    <a:lnTo>
                      <a:pt x="512" y="779"/>
                    </a:lnTo>
                    <a:lnTo>
                      <a:pt x="439" y="877"/>
                    </a:lnTo>
                    <a:lnTo>
                      <a:pt x="390" y="974"/>
                    </a:lnTo>
                    <a:lnTo>
                      <a:pt x="390" y="1072"/>
                    </a:lnTo>
                    <a:lnTo>
                      <a:pt x="390" y="1072"/>
                    </a:lnTo>
                    <a:lnTo>
                      <a:pt x="366" y="1218"/>
                    </a:lnTo>
                    <a:lnTo>
                      <a:pt x="317" y="1291"/>
                    </a:lnTo>
                    <a:lnTo>
                      <a:pt x="293" y="1364"/>
                    </a:lnTo>
                    <a:lnTo>
                      <a:pt x="293" y="1364"/>
                    </a:lnTo>
                    <a:lnTo>
                      <a:pt x="244" y="1388"/>
                    </a:lnTo>
                    <a:lnTo>
                      <a:pt x="195" y="1388"/>
                    </a:lnTo>
                    <a:lnTo>
                      <a:pt x="147" y="1388"/>
                    </a:lnTo>
                    <a:lnTo>
                      <a:pt x="98" y="1364"/>
                    </a:lnTo>
                    <a:lnTo>
                      <a:pt x="98" y="1364"/>
                    </a:lnTo>
                    <a:lnTo>
                      <a:pt x="74" y="1291"/>
                    </a:lnTo>
                    <a:lnTo>
                      <a:pt x="25" y="1169"/>
                    </a:lnTo>
                    <a:lnTo>
                      <a:pt x="25" y="1023"/>
                    </a:lnTo>
                    <a:lnTo>
                      <a:pt x="1" y="877"/>
                    </a:lnTo>
                    <a:lnTo>
                      <a:pt x="1" y="877"/>
                    </a:lnTo>
                    <a:lnTo>
                      <a:pt x="25" y="706"/>
                    </a:lnTo>
                    <a:lnTo>
                      <a:pt x="98" y="536"/>
                    </a:lnTo>
                    <a:lnTo>
                      <a:pt x="171" y="365"/>
                    </a:lnTo>
                    <a:lnTo>
                      <a:pt x="293" y="219"/>
                    </a:lnTo>
                    <a:lnTo>
                      <a:pt x="293" y="219"/>
                    </a:lnTo>
                    <a:lnTo>
                      <a:pt x="415" y="122"/>
                    </a:lnTo>
                    <a:lnTo>
                      <a:pt x="512" y="49"/>
                    </a:lnTo>
                    <a:lnTo>
                      <a:pt x="609" y="0"/>
                    </a:lnTo>
                    <a:lnTo>
                      <a:pt x="682" y="24"/>
                    </a:lnTo>
                    <a:lnTo>
                      <a:pt x="682" y="24"/>
                    </a:lnTo>
                    <a:lnTo>
                      <a:pt x="707" y="73"/>
                    </a:lnTo>
                    <a:lnTo>
                      <a:pt x="731" y="146"/>
                    </a:lnTo>
                    <a:lnTo>
                      <a:pt x="756" y="317"/>
                    </a:lnTo>
                    <a:lnTo>
                      <a:pt x="756" y="317"/>
                    </a:lnTo>
                    <a:lnTo>
                      <a:pt x="756" y="390"/>
                    </a:lnTo>
                    <a:lnTo>
                      <a:pt x="707" y="487"/>
                    </a:lnTo>
                    <a:lnTo>
                      <a:pt x="658" y="609"/>
                    </a:lnTo>
                    <a:lnTo>
                      <a:pt x="585" y="682"/>
                    </a:lnTo>
                    <a:lnTo>
                      <a:pt x="585" y="682"/>
                    </a:lnTo>
                  </a:path>
                </a:pathLst>
              </a:custGeom>
              <a:noFill/>
              <a:ln cap="rnd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Shape 459"/>
              <p:cNvSpPr/>
              <p:nvPr/>
            </p:nvSpPr>
            <p:spPr>
              <a:xfrm>
                <a:off x="6202850" y="3720875"/>
                <a:ext cx="204000" cy="278875"/>
              </a:xfrm>
              <a:custGeom>
                <a:pathLst>
                  <a:path extrusionOk="0" fill="none" h="11155" w="8160">
                    <a:moveTo>
                      <a:pt x="8159" y="4774"/>
                    </a:moveTo>
                    <a:lnTo>
                      <a:pt x="8159" y="4774"/>
                    </a:lnTo>
                    <a:lnTo>
                      <a:pt x="7599" y="4701"/>
                    </a:lnTo>
                    <a:lnTo>
                      <a:pt x="7283" y="4652"/>
                    </a:lnTo>
                    <a:lnTo>
                      <a:pt x="7136" y="4603"/>
                    </a:lnTo>
                    <a:lnTo>
                      <a:pt x="7136" y="4603"/>
                    </a:lnTo>
                    <a:lnTo>
                      <a:pt x="7088" y="4579"/>
                    </a:lnTo>
                    <a:lnTo>
                      <a:pt x="7015" y="4555"/>
                    </a:lnTo>
                    <a:lnTo>
                      <a:pt x="6844" y="4530"/>
                    </a:lnTo>
                    <a:lnTo>
                      <a:pt x="6844" y="4530"/>
                    </a:lnTo>
                    <a:lnTo>
                      <a:pt x="6747" y="4506"/>
                    </a:lnTo>
                    <a:lnTo>
                      <a:pt x="6649" y="4457"/>
                    </a:lnTo>
                    <a:lnTo>
                      <a:pt x="6552" y="4409"/>
                    </a:lnTo>
                    <a:lnTo>
                      <a:pt x="6454" y="4336"/>
                    </a:lnTo>
                    <a:lnTo>
                      <a:pt x="6454" y="4336"/>
                    </a:lnTo>
                    <a:lnTo>
                      <a:pt x="6381" y="4262"/>
                    </a:lnTo>
                    <a:lnTo>
                      <a:pt x="6308" y="4214"/>
                    </a:lnTo>
                    <a:lnTo>
                      <a:pt x="6235" y="4214"/>
                    </a:lnTo>
                    <a:lnTo>
                      <a:pt x="6187" y="4238"/>
                    </a:lnTo>
                    <a:lnTo>
                      <a:pt x="6187" y="4238"/>
                    </a:lnTo>
                    <a:lnTo>
                      <a:pt x="6162" y="4287"/>
                    </a:lnTo>
                    <a:lnTo>
                      <a:pt x="6162" y="4360"/>
                    </a:lnTo>
                    <a:lnTo>
                      <a:pt x="6211" y="4433"/>
                    </a:lnTo>
                    <a:lnTo>
                      <a:pt x="6284" y="4530"/>
                    </a:lnTo>
                    <a:lnTo>
                      <a:pt x="6284" y="4530"/>
                    </a:lnTo>
                    <a:lnTo>
                      <a:pt x="6357" y="4603"/>
                    </a:lnTo>
                    <a:lnTo>
                      <a:pt x="6454" y="4652"/>
                    </a:lnTo>
                    <a:lnTo>
                      <a:pt x="6576" y="4701"/>
                    </a:lnTo>
                    <a:lnTo>
                      <a:pt x="6649" y="4701"/>
                    </a:lnTo>
                    <a:lnTo>
                      <a:pt x="6649" y="4701"/>
                    </a:lnTo>
                    <a:lnTo>
                      <a:pt x="6747" y="4725"/>
                    </a:lnTo>
                    <a:lnTo>
                      <a:pt x="6844" y="4774"/>
                    </a:lnTo>
                    <a:lnTo>
                      <a:pt x="6942" y="4823"/>
                    </a:lnTo>
                    <a:lnTo>
                      <a:pt x="7039" y="4896"/>
                    </a:lnTo>
                    <a:lnTo>
                      <a:pt x="7039" y="4896"/>
                    </a:lnTo>
                    <a:lnTo>
                      <a:pt x="7063" y="4944"/>
                    </a:lnTo>
                    <a:lnTo>
                      <a:pt x="7088" y="4993"/>
                    </a:lnTo>
                    <a:lnTo>
                      <a:pt x="7063" y="5139"/>
                    </a:lnTo>
                    <a:lnTo>
                      <a:pt x="6966" y="5310"/>
                    </a:lnTo>
                    <a:lnTo>
                      <a:pt x="6844" y="5480"/>
                    </a:lnTo>
                    <a:lnTo>
                      <a:pt x="6844" y="5480"/>
                    </a:lnTo>
                    <a:lnTo>
                      <a:pt x="6674" y="5626"/>
                    </a:lnTo>
                    <a:lnTo>
                      <a:pt x="6528" y="5748"/>
                    </a:lnTo>
                    <a:lnTo>
                      <a:pt x="6381" y="5821"/>
                    </a:lnTo>
                    <a:lnTo>
                      <a:pt x="6284" y="5846"/>
                    </a:lnTo>
                    <a:lnTo>
                      <a:pt x="6284" y="5846"/>
                    </a:lnTo>
                    <a:lnTo>
                      <a:pt x="6113" y="5870"/>
                    </a:lnTo>
                    <a:lnTo>
                      <a:pt x="6040" y="5894"/>
                    </a:lnTo>
                    <a:lnTo>
                      <a:pt x="5992" y="5943"/>
                    </a:lnTo>
                    <a:lnTo>
                      <a:pt x="5992" y="5943"/>
                    </a:lnTo>
                    <a:lnTo>
                      <a:pt x="5943" y="5967"/>
                    </a:lnTo>
                    <a:lnTo>
                      <a:pt x="5894" y="5992"/>
                    </a:lnTo>
                    <a:lnTo>
                      <a:pt x="5846" y="5967"/>
                    </a:lnTo>
                    <a:lnTo>
                      <a:pt x="5797" y="5943"/>
                    </a:lnTo>
                    <a:lnTo>
                      <a:pt x="5797" y="5943"/>
                    </a:lnTo>
                    <a:lnTo>
                      <a:pt x="5773" y="5894"/>
                    </a:lnTo>
                    <a:lnTo>
                      <a:pt x="5724" y="5821"/>
                    </a:lnTo>
                    <a:lnTo>
                      <a:pt x="5699" y="5651"/>
                    </a:lnTo>
                    <a:lnTo>
                      <a:pt x="5699" y="5651"/>
                    </a:lnTo>
                    <a:lnTo>
                      <a:pt x="5675" y="5553"/>
                    </a:lnTo>
                    <a:lnTo>
                      <a:pt x="5602" y="5407"/>
                    </a:lnTo>
                    <a:lnTo>
                      <a:pt x="5480" y="5261"/>
                    </a:lnTo>
                    <a:lnTo>
                      <a:pt x="5334" y="5091"/>
                    </a:lnTo>
                    <a:lnTo>
                      <a:pt x="5334" y="5091"/>
                    </a:lnTo>
                    <a:lnTo>
                      <a:pt x="5188" y="4920"/>
                    </a:lnTo>
                    <a:lnTo>
                      <a:pt x="5066" y="4774"/>
                    </a:lnTo>
                    <a:lnTo>
                      <a:pt x="4969" y="4628"/>
                    </a:lnTo>
                    <a:lnTo>
                      <a:pt x="4944" y="4530"/>
                    </a:lnTo>
                    <a:lnTo>
                      <a:pt x="4944" y="4530"/>
                    </a:lnTo>
                    <a:lnTo>
                      <a:pt x="4944" y="4457"/>
                    </a:lnTo>
                    <a:lnTo>
                      <a:pt x="4920" y="4409"/>
                    </a:lnTo>
                    <a:lnTo>
                      <a:pt x="4896" y="4409"/>
                    </a:lnTo>
                    <a:lnTo>
                      <a:pt x="4847" y="4433"/>
                    </a:lnTo>
                    <a:lnTo>
                      <a:pt x="4847" y="4433"/>
                    </a:lnTo>
                    <a:lnTo>
                      <a:pt x="4823" y="4482"/>
                    </a:lnTo>
                    <a:lnTo>
                      <a:pt x="4774" y="4555"/>
                    </a:lnTo>
                    <a:lnTo>
                      <a:pt x="4750" y="4701"/>
                    </a:lnTo>
                    <a:lnTo>
                      <a:pt x="4750" y="4701"/>
                    </a:lnTo>
                    <a:lnTo>
                      <a:pt x="4774" y="4798"/>
                    </a:lnTo>
                    <a:lnTo>
                      <a:pt x="4847" y="4920"/>
                    </a:lnTo>
                    <a:lnTo>
                      <a:pt x="4920" y="5066"/>
                    </a:lnTo>
                    <a:lnTo>
                      <a:pt x="5042" y="5188"/>
                    </a:lnTo>
                    <a:lnTo>
                      <a:pt x="5042" y="5188"/>
                    </a:lnTo>
                    <a:lnTo>
                      <a:pt x="5139" y="5310"/>
                    </a:lnTo>
                    <a:lnTo>
                      <a:pt x="5237" y="5431"/>
                    </a:lnTo>
                    <a:lnTo>
                      <a:pt x="5310" y="5553"/>
                    </a:lnTo>
                    <a:lnTo>
                      <a:pt x="5334" y="5651"/>
                    </a:lnTo>
                    <a:lnTo>
                      <a:pt x="5334" y="5651"/>
                    </a:lnTo>
                    <a:lnTo>
                      <a:pt x="5334" y="5748"/>
                    </a:lnTo>
                    <a:lnTo>
                      <a:pt x="5383" y="5846"/>
                    </a:lnTo>
                    <a:lnTo>
                      <a:pt x="5432" y="5943"/>
                    </a:lnTo>
                    <a:lnTo>
                      <a:pt x="5505" y="6040"/>
                    </a:lnTo>
                    <a:lnTo>
                      <a:pt x="5505" y="6040"/>
                    </a:lnTo>
                    <a:lnTo>
                      <a:pt x="5626" y="6113"/>
                    </a:lnTo>
                    <a:lnTo>
                      <a:pt x="5773" y="6162"/>
                    </a:lnTo>
                    <a:lnTo>
                      <a:pt x="5919" y="6211"/>
                    </a:lnTo>
                    <a:lnTo>
                      <a:pt x="6089" y="6235"/>
                    </a:lnTo>
                    <a:lnTo>
                      <a:pt x="6089" y="6235"/>
                    </a:lnTo>
                    <a:lnTo>
                      <a:pt x="6235" y="6235"/>
                    </a:lnTo>
                    <a:lnTo>
                      <a:pt x="6357" y="6284"/>
                    </a:lnTo>
                    <a:lnTo>
                      <a:pt x="6430" y="6333"/>
                    </a:lnTo>
                    <a:lnTo>
                      <a:pt x="6454" y="6381"/>
                    </a:lnTo>
                    <a:lnTo>
                      <a:pt x="6454" y="6430"/>
                    </a:lnTo>
                    <a:lnTo>
                      <a:pt x="6454" y="6430"/>
                    </a:lnTo>
                    <a:lnTo>
                      <a:pt x="6430" y="6527"/>
                    </a:lnTo>
                    <a:lnTo>
                      <a:pt x="6308" y="6722"/>
                    </a:lnTo>
                    <a:lnTo>
                      <a:pt x="6113" y="6941"/>
                    </a:lnTo>
                    <a:lnTo>
                      <a:pt x="5894" y="7185"/>
                    </a:lnTo>
                    <a:lnTo>
                      <a:pt x="5894" y="7185"/>
                    </a:lnTo>
                    <a:lnTo>
                      <a:pt x="5675" y="7429"/>
                    </a:lnTo>
                    <a:lnTo>
                      <a:pt x="5505" y="7696"/>
                    </a:lnTo>
                    <a:lnTo>
                      <a:pt x="5358" y="7940"/>
                    </a:lnTo>
                    <a:lnTo>
                      <a:pt x="5334" y="8037"/>
                    </a:lnTo>
                    <a:lnTo>
                      <a:pt x="5334" y="8135"/>
                    </a:lnTo>
                    <a:lnTo>
                      <a:pt x="5334" y="8135"/>
                    </a:lnTo>
                    <a:lnTo>
                      <a:pt x="5334" y="8281"/>
                    </a:lnTo>
                    <a:lnTo>
                      <a:pt x="5358" y="8427"/>
                    </a:lnTo>
                    <a:lnTo>
                      <a:pt x="5383" y="8525"/>
                    </a:lnTo>
                    <a:lnTo>
                      <a:pt x="5432" y="8598"/>
                    </a:lnTo>
                    <a:lnTo>
                      <a:pt x="5432" y="8598"/>
                    </a:lnTo>
                    <a:lnTo>
                      <a:pt x="5456" y="8646"/>
                    </a:lnTo>
                    <a:lnTo>
                      <a:pt x="5480" y="8719"/>
                    </a:lnTo>
                    <a:lnTo>
                      <a:pt x="5505" y="8890"/>
                    </a:lnTo>
                    <a:lnTo>
                      <a:pt x="5505" y="8890"/>
                    </a:lnTo>
                    <a:lnTo>
                      <a:pt x="5480" y="8987"/>
                    </a:lnTo>
                    <a:lnTo>
                      <a:pt x="5383" y="9158"/>
                    </a:lnTo>
                    <a:lnTo>
                      <a:pt x="5237" y="9353"/>
                    </a:lnTo>
                    <a:lnTo>
                      <a:pt x="5042" y="9547"/>
                    </a:lnTo>
                    <a:lnTo>
                      <a:pt x="5042" y="9547"/>
                    </a:lnTo>
                    <a:lnTo>
                      <a:pt x="4847" y="9742"/>
                    </a:lnTo>
                    <a:lnTo>
                      <a:pt x="4701" y="9937"/>
                    </a:lnTo>
                    <a:lnTo>
                      <a:pt x="4603" y="10108"/>
                    </a:lnTo>
                    <a:lnTo>
                      <a:pt x="4555" y="10205"/>
                    </a:lnTo>
                    <a:lnTo>
                      <a:pt x="4555" y="10205"/>
                    </a:lnTo>
                    <a:lnTo>
                      <a:pt x="4530" y="10327"/>
                    </a:lnTo>
                    <a:lnTo>
                      <a:pt x="4457" y="10473"/>
                    </a:lnTo>
                    <a:lnTo>
                      <a:pt x="4336" y="10619"/>
                    </a:lnTo>
                    <a:lnTo>
                      <a:pt x="4189" y="10790"/>
                    </a:lnTo>
                    <a:lnTo>
                      <a:pt x="4189" y="10790"/>
                    </a:lnTo>
                    <a:lnTo>
                      <a:pt x="4019" y="10936"/>
                    </a:lnTo>
                    <a:lnTo>
                      <a:pt x="3873" y="11057"/>
                    </a:lnTo>
                    <a:lnTo>
                      <a:pt x="3727" y="11131"/>
                    </a:lnTo>
                    <a:lnTo>
                      <a:pt x="3605" y="11155"/>
                    </a:lnTo>
                    <a:lnTo>
                      <a:pt x="3605" y="11155"/>
                    </a:lnTo>
                    <a:lnTo>
                      <a:pt x="3532" y="11155"/>
                    </a:lnTo>
                    <a:lnTo>
                      <a:pt x="3434" y="11106"/>
                    </a:lnTo>
                    <a:lnTo>
                      <a:pt x="3337" y="11057"/>
                    </a:lnTo>
                    <a:lnTo>
                      <a:pt x="3240" y="10984"/>
                    </a:lnTo>
                    <a:lnTo>
                      <a:pt x="3240" y="10984"/>
                    </a:lnTo>
                    <a:lnTo>
                      <a:pt x="3167" y="10887"/>
                    </a:lnTo>
                    <a:lnTo>
                      <a:pt x="3093" y="10790"/>
                    </a:lnTo>
                    <a:lnTo>
                      <a:pt x="3069" y="10692"/>
                    </a:lnTo>
                    <a:lnTo>
                      <a:pt x="3045" y="10595"/>
                    </a:lnTo>
                    <a:lnTo>
                      <a:pt x="3045" y="10595"/>
                    </a:lnTo>
                    <a:lnTo>
                      <a:pt x="3020" y="10424"/>
                    </a:lnTo>
                    <a:lnTo>
                      <a:pt x="2996" y="10351"/>
                    </a:lnTo>
                    <a:lnTo>
                      <a:pt x="2947" y="10302"/>
                    </a:lnTo>
                    <a:lnTo>
                      <a:pt x="2947" y="10302"/>
                    </a:lnTo>
                    <a:lnTo>
                      <a:pt x="2923" y="10254"/>
                    </a:lnTo>
                    <a:lnTo>
                      <a:pt x="2874" y="10181"/>
                    </a:lnTo>
                    <a:lnTo>
                      <a:pt x="2850" y="10035"/>
                    </a:lnTo>
                    <a:lnTo>
                      <a:pt x="2850" y="10035"/>
                    </a:lnTo>
                    <a:lnTo>
                      <a:pt x="2826" y="9864"/>
                    </a:lnTo>
                    <a:lnTo>
                      <a:pt x="2801" y="9791"/>
                    </a:lnTo>
                    <a:lnTo>
                      <a:pt x="2752" y="9742"/>
                    </a:lnTo>
                    <a:lnTo>
                      <a:pt x="2752" y="9742"/>
                    </a:lnTo>
                    <a:lnTo>
                      <a:pt x="2728" y="9669"/>
                    </a:lnTo>
                    <a:lnTo>
                      <a:pt x="2704" y="9572"/>
                    </a:lnTo>
                    <a:lnTo>
                      <a:pt x="2679" y="9426"/>
                    </a:lnTo>
                    <a:lnTo>
                      <a:pt x="2655" y="9255"/>
                    </a:lnTo>
                    <a:lnTo>
                      <a:pt x="2655" y="9255"/>
                    </a:lnTo>
                    <a:lnTo>
                      <a:pt x="2679" y="9109"/>
                    </a:lnTo>
                    <a:lnTo>
                      <a:pt x="2704" y="8963"/>
                    </a:lnTo>
                    <a:lnTo>
                      <a:pt x="2728" y="8866"/>
                    </a:lnTo>
                    <a:lnTo>
                      <a:pt x="2752" y="8792"/>
                    </a:lnTo>
                    <a:lnTo>
                      <a:pt x="2752" y="8792"/>
                    </a:lnTo>
                    <a:lnTo>
                      <a:pt x="2801" y="8744"/>
                    </a:lnTo>
                    <a:lnTo>
                      <a:pt x="2826" y="8671"/>
                    </a:lnTo>
                    <a:lnTo>
                      <a:pt x="2850" y="8500"/>
                    </a:lnTo>
                    <a:lnTo>
                      <a:pt x="2850" y="8500"/>
                    </a:lnTo>
                    <a:lnTo>
                      <a:pt x="2826" y="8403"/>
                    </a:lnTo>
                    <a:lnTo>
                      <a:pt x="2777" y="8281"/>
                    </a:lnTo>
                    <a:lnTo>
                      <a:pt x="2679" y="8159"/>
                    </a:lnTo>
                    <a:lnTo>
                      <a:pt x="2582" y="8037"/>
                    </a:lnTo>
                    <a:lnTo>
                      <a:pt x="2582" y="8037"/>
                    </a:lnTo>
                    <a:lnTo>
                      <a:pt x="2460" y="7891"/>
                    </a:lnTo>
                    <a:lnTo>
                      <a:pt x="2363" y="7721"/>
                    </a:lnTo>
                    <a:lnTo>
                      <a:pt x="2314" y="7526"/>
                    </a:lnTo>
                    <a:lnTo>
                      <a:pt x="2290" y="7356"/>
                    </a:lnTo>
                    <a:lnTo>
                      <a:pt x="2290" y="7356"/>
                    </a:lnTo>
                    <a:lnTo>
                      <a:pt x="2290" y="7209"/>
                    </a:lnTo>
                    <a:lnTo>
                      <a:pt x="2265" y="7063"/>
                    </a:lnTo>
                    <a:lnTo>
                      <a:pt x="2217" y="6966"/>
                    </a:lnTo>
                    <a:lnTo>
                      <a:pt x="2192" y="6893"/>
                    </a:lnTo>
                    <a:lnTo>
                      <a:pt x="2192" y="6893"/>
                    </a:lnTo>
                    <a:lnTo>
                      <a:pt x="2144" y="6844"/>
                    </a:lnTo>
                    <a:lnTo>
                      <a:pt x="2071" y="6820"/>
                    </a:lnTo>
                    <a:lnTo>
                      <a:pt x="1900" y="6795"/>
                    </a:lnTo>
                    <a:lnTo>
                      <a:pt x="1900" y="6795"/>
                    </a:lnTo>
                    <a:lnTo>
                      <a:pt x="1754" y="6820"/>
                    </a:lnTo>
                    <a:lnTo>
                      <a:pt x="1681" y="6844"/>
                    </a:lnTo>
                    <a:lnTo>
                      <a:pt x="1632" y="6893"/>
                    </a:lnTo>
                    <a:lnTo>
                      <a:pt x="1632" y="6893"/>
                    </a:lnTo>
                    <a:lnTo>
                      <a:pt x="1559" y="6941"/>
                    </a:lnTo>
                    <a:lnTo>
                      <a:pt x="1437" y="6966"/>
                    </a:lnTo>
                    <a:lnTo>
                      <a:pt x="1291" y="6990"/>
                    </a:lnTo>
                    <a:lnTo>
                      <a:pt x="1145" y="6990"/>
                    </a:lnTo>
                    <a:lnTo>
                      <a:pt x="1145" y="6990"/>
                    </a:lnTo>
                    <a:lnTo>
                      <a:pt x="975" y="6966"/>
                    </a:lnTo>
                    <a:lnTo>
                      <a:pt x="780" y="6868"/>
                    </a:lnTo>
                    <a:lnTo>
                      <a:pt x="561" y="6747"/>
                    </a:lnTo>
                    <a:lnTo>
                      <a:pt x="390" y="6601"/>
                    </a:lnTo>
                    <a:lnTo>
                      <a:pt x="390" y="6601"/>
                    </a:lnTo>
                    <a:lnTo>
                      <a:pt x="317" y="6527"/>
                    </a:lnTo>
                    <a:lnTo>
                      <a:pt x="244" y="6406"/>
                    </a:lnTo>
                    <a:lnTo>
                      <a:pt x="122" y="6113"/>
                    </a:lnTo>
                    <a:lnTo>
                      <a:pt x="49" y="5797"/>
                    </a:lnTo>
                    <a:lnTo>
                      <a:pt x="0" y="5480"/>
                    </a:lnTo>
                    <a:lnTo>
                      <a:pt x="0" y="5480"/>
                    </a:lnTo>
                    <a:lnTo>
                      <a:pt x="25" y="5310"/>
                    </a:lnTo>
                    <a:lnTo>
                      <a:pt x="49" y="5139"/>
                    </a:lnTo>
                    <a:lnTo>
                      <a:pt x="147" y="4798"/>
                    </a:lnTo>
                    <a:lnTo>
                      <a:pt x="220" y="4628"/>
                    </a:lnTo>
                    <a:lnTo>
                      <a:pt x="293" y="4482"/>
                    </a:lnTo>
                    <a:lnTo>
                      <a:pt x="390" y="4336"/>
                    </a:lnTo>
                    <a:lnTo>
                      <a:pt x="487" y="4238"/>
                    </a:lnTo>
                    <a:lnTo>
                      <a:pt x="487" y="4238"/>
                    </a:lnTo>
                    <a:lnTo>
                      <a:pt x="682" y="4043"/>
                    </a:lnTo>
                    <a:lnTo>
                      <a:pt x="877" y="3897"/>
                    </a:lnTo>
                    <a:lnTo>
                      <a:pt x="1048" y="3800"/>
                    </a:lnTo>
                    <a:lnTo>
                      <a:pt x="1145" y="3751"/>
                    </a:lnTo>
                    <a:lnTo>
                      <a:pt x="1145" y="3751"/>
                    </a:lnTo>
                    <a:lnTo>
                      <a:pt x="1316" y="3727"/>
                    </a:lnTo>
                    <a:lnTo>
                      <a:pt x="1389" y="3702"/>
                    </a:lnTo>
                    <a:lnTo>
                      <a:pt x="1437" y="3654"/>
                    </a:lnTo>
                    <a:lnTo>
                      <a:pt x="1437" y="3654"/>
                    </a:lnTo>
                    <a:lnTo>
                      <a:pt x="1510" y="3629"/>
                    </a:lnTo>
                    <a:lnTo>
                      <a:pt x="1608" y="3605"/>
                    </a:lnTo>
                    <a:lnTo>
                      <a:pt x="1754" y="3581"/>
                    </a:lnTo>
                    <a:lnTo>
                      <a:pt x="1900" y="3581"/>
                    </a:lnTo>
                    <a:lnTo>
                      <a:pt x="1900" y="3581"/>
                    </a:lnTo>
                    <a:lnTo>
                      <a:pt x="2071" y="3581"/>
                    </a:lnTo>
                    <a:lnTo>
                      <a:pt x="2241" y="3629"/>
                    </a:lnTo>
                    <a:lnTo>
                      <a:pt x="2363" y="3678"/>
                    </a:lnTo>
                    <a:lnTo>
                      <a:pt x="2485" y="3751"/>
                    </a:lnTo>
                    <a:lnTo>
                      <a:pt x="2485" y="3751"/>
                    </a:lnTo>
                    <a:lnTo>
                      <a:pt x="2558" y="3824"/>
                    </a:lnTo>
                    <a:lnTo>
                      <a:pt x="2655" y="3897"/>
                    </a:lnTo>
                    <a:lnTo>
                      <a:pt x="2777" y="3946"/>
                    </a:lnTo>
                    <a:lnTo>
                      <a:pt x="2850" y="3946"/>
                    </a:lnTo>
                    <a:lnTo>
                      <a:pt x="2850" y="3946"/>
                    </a:lnTo>
                    <a:lnTo>
                      <a:pt x="3020" y="3970"/>
                    </a:lnTo>
                    <a:lnTo>
                      <a:pt x="3093" y="4019"/>
                    </a:lnTo>
                    <a:lnTo>
                      <a:pt x="3142" y="4043"/>
                    </a:lnTo>
                    <a:lnTo>
                      <a:pt x="3142" y="4043"/>
                    </a:lnTo>
                    <a:lnTo>
                      <a:pt x="3191" y="4068"/>
                    </a:lnTo>
                    <a:lnTo>
                      <a:pt x="3240" y="4092"/>
                    </a:lnTo>
                    <a:lnTo>
                      <a:pt x="3288" y="4068"/>
                    </a:lnTo>
                    <a:lnTo>
                      <a:pt x="3337" y="4043"/>
                    </a:lnTo>
                    <a:lnTo>
                      <a:pt x="3337" y="4043"/>
                    </a:lnTo>
                    <a:lnTo>
                      <a:pt x="3386" y="4019"/>
                    </a:lnTo>
                    <a:lnTo>
                      <a:pt x="3459" y="3970"/>
                    </a:lnTo>
                    <a:lnTo>
                      <a:pt x="3605" y="3946"/>
                    </a:lnTo>
                    <a:lnTo>
                      <a:pt x="3605" y="3946"/>
                    </a:lnTo>
                    <a:lnTo>
                      <a:pt x="3775" y="3970"/>
                    </a:lnTo>
                    <a:lnTo>
                      <a:pt x="3848" y="4019"/>
                    </a:lnTo>
                    <a:lnTo>
                      <a:pt x="3897" y="4043"/>
                    </a:lnTo>
                    <a:lnTo>
                      <a:pt x="3897" y="4043"/>
                    </a:lnTo>
                    <a:lnTo>
                      <a:pt x="3970" y="4092"/>
                    </a:lnTo>
                    <a:lnTo>
                      <a:pt x="4068" y="4116"/>
                    </a:lnTo>
                    <a:lnTo>
                      <a:pt x="4214" y="4141"/>
                    </a:lnTo>
                    <a:lnTo>
                      <a:pt x="4384" y="4141"/>
                    </a:lnTo>
                    <a:lnTo>
                      <a:pt x="4384" y="4141"/>
                    </a:lnTo>
                    <a:lnTo>
                      <a:pt x="4530" y="4141"/>
                    </a:lnTo>
                    <a:lnTo>
                      <a:pt x="4677" y="4116"/>
                    </a:lnTo>
                    <a:lnTo>
                      <a:pt x="4774" y="4092"/>
                    </a:lnTo>
                    <a:lnTo>
                      <a:pt x="4847" y="4043"/>
                    </a:lnTo>
                    <a:lnTo>
                      <a:pt x="4847" y="4043"/>
                    </a:lnTo>
                    <a:lnTo>
                      <a:pt x="4896" y="3995"/>
                    </a:lnTo>
                    <a:lnTo>
                      <a:pt x="4920" y="3921"/>
                    </a:lnTo>
                    <a:lnTo>
                      <a:pt x="4944" y="3751"/>
                    </a:lnTo>
                    <a:lnTo>
                      <a:pt x="4944" y="3751"/>
                    </a:lnTo>
                    <a:lnTo>
                      <a:pt x="4944" y="3727"/>
                    </a:lnTo>
                    <a:lnTo>
                      <a:pt x="4920" y="3678"/>
                    </a:lnTo>
                    <a:lnTo>
                      <a:pt x="4823" y="3629"/>
                    </a:lnTo>
                    <a:lnTo>
                      <a:pt x="4701" y="3581"/>
                    </a:lnTo>
                    <a:lnTo>
                      <a:pt x="4555" y="3581"/>
                    </a:lnTo>
                    <a:lnTo>
                      <a:pt x="4555" y="3581"/>
                    </a:lnTo>
                    <a:lnTo>
                      <a:pt x="4409" y="3556"/>
                    </a:lnTo>
                    <a:lnTo>
                      <a:pt x="4238" y="3507"/>
                    </a:lnTo>
                    <a:lnTo>
                      <a:pt x="4092" y="3459"/>
                    </a:lnTo>
                    <a:lnTo>
                      <a:pt x="3995" y="3386"/>
                    </a:lnTo>
                    <a:lnTo>
                      <a:pt x="3995" y="3386"/>
                    </a:lnTo>
                    <a:lnTo>
                      <a:pt x="3897" y="3313"/>
                    </a:lnTo>
                    <a:lnTo>
                      <a:pt x="3800" y="3240"/>
                    </a:lnTo>
                    <a:lnTo>
                      <a:pt x="3702" y="3215"/>
                    </a:lnTo>
                    <a:lnTo>
                      <a:pt x="3605" y="3191"/>
                    </a:lnTo>
                    <a:lnTo>
                      <a:pt x="3605" y="3191"/>
                    </a:lnTo>
                    <a:lnTo>
                      <a:pt x="3532" y="3166"/>
                    </a:lnTo>
                    <a:lnTo>
                      <a:pt x="3434" y="3142"/>
                    </a:lnTo>
                    <a:lnTo>
                      <a:pt x="3337" y="3069"/>
                    </a:lnTo>
                    <a:lnTo>
                      <a:pt x="3240" y="2996"/>
                    </a:lnTo>
                    <a:lnTo>
                      <a:pt x="3240" y="2996"/>
                    </a:lnTo>
                    <a:lnTo>
                      <a:pt x="3167" y="2923"/>
                    </a:lnTo>
                    <a:lnTo>
                      <a:pt x="3069" y="2899"/>
                    </a:lnTo>
                    <a:lnTo>
                      <a:pt x="2996" y="2874"/>
                    </a:lnTo>
                    <a:lnTo>
                      <a:pt x="2947" y="2899"/>
                    </a:lnTo>
                    <a:lnTo>
                      <a:pt x="2947" y="2899"/>
                    </a:lnTo>
                    <a:lnTo>
                      <a:pt x="2899" y="2923"/>
                    </a:lnTo>
                    <a:lnTo>
                      <a:pt x="2826" y="2923"/>
                    </a:lnTo>
                    <a:lnTo>
                      <a:pt x="2752" y="2874"/>
                    </a:lnTo>
                    <a:lnTo>
                      <a:pt x="2655" y="2801"/>
                    </a:lnTo>
                    <a:lnTo>
                      <a:pt x="2655" y="2801"/>
                    </a:lnTo>
                    <a:lnTo>
                      <a:pt x="2582" y="2752"/>
                    </a:lnTo>
                    <a:lnTo>
                      <a:pt x="2509" y="2704"/>
                    </a:lnTo>
                    <a:lnTo>
                      <a:pt x="2436" y="2704"/>
                    </a:lnTo>
                    <a:lnTo>
                      <a:pt x="2387" y="2704"/>
                    </a:lnTo>
                    <a:lnTo>
                      <a:pt x="2387" y="2704"/>
                    </a:lnTo>
                    <a:lnTo>
                      <a:pt x="2338" y="2752"/>
                    </a:lnTo>
                    <a:lnTo>
                      <a:pt x="2265" y="2777"/>
                    </a:lnTo>
                    <a:lnTo>
                      <a:pt x="2095" y="2801"/>
                    </a:lnTo>
                    <a:lnTo>
                      <a:pt x="2095" y="2801"/>
                    </a:lnTo>
                    <a:lnTo>
                      <a:pt x="1997" y="2850"/>
                    </a:lnTo>
                    <a:lnTo>
                      <a:pt x="1851" y="2923"/>
                    </a:lnTo>
                    <a:lnTo>
                      <a:pt x="1681" y="3045"/>
                    </a:lnTo>
                    <a:lnTo>
                      <a:pt x="1535" y="3191"/>
                    </a:lnTo>
                    <a:lnTo>
                      <a:pt x="1535" y="3191"/>
                    </a:lnTo>
                    <a:lnTo>
                      <a:pt x="1364" y="3337"/>
                    </a:lnTo>
                    <a:lnTo>
                      <a:pt x="1194" y="3459"/>
                    </a:lnTo>
                    <a:lnTo>
                      <a:pt x="1072" y="3532"/>
                    </a:lnTo>
                    <a:lnTo>
                      <a:pt x="950" y="3581"/>
                    </a:lnTo>
                    <a:lnTo>
                      <a:pt x="950" y="3581"/>
                    </a:lnTo>
                    <a:lnTo>
                      <a:pt x="804" y="3532"/>
                    </a:lnTo>
                    <a:lnTo>
                      <a:pt x="731" y="3507"/>
                    </a:lnTo>
                    <a:lnTo>
                      <a:pt x="682" y="3483"/>
                    </a:lnTo>
                    <a:lnTo>
                      <a:pt x="682" y="3483"/>
                    </a:lnTo>
                    <a:lnTo>
                      <a:pt x="634" y="3434"/>
                    </a:lnTo>
                    <a:lnTo>
                      <a:pt x="609" y="3361"/>
                    </a:lnTo>
                    <a:lnTo>
                      <a:pt x="585" y="3191"/>
                    </a:lnTo>
                    <a:lnTo>
                      <a:pt x="585" y="3191"/>
                    </a:lnTo>
                    <a:lnTo>
                      <a:pt x="609" y="3020"/>
                    </a:lnTo>
                    <a:lnTo>
                      <a:pt x="634" y="2947"/>
                    </a:lnTo>
                    <a:lnTo>
                      <a:pt x="682" y="2899"/>
                    </a:lnTo>
                    <a:lnTo>
                      <a:pt x="682" y="2899"/>
                    </a:lnTo>
                    <a:lnTo>
                      <a:pt x="731" y="2874"/>
                    </a:lnTo>
                    <a:lnTo>
                      <a:pt x="853" y="2850"/>
                    </a:lnTo>
                    <a:lnTo>
                      <a:pt x="999" y="2826"/>
                    </a:lnTo>
                    <a:lnTo>
                      <a:pt x="1145" y="2801"/>
                    </a:lnTo>
                    <a:lnTo>
                      <a:pt x="1145" y="2801"/>
                    </a:lnTo>
                    <a:lnTo>
                      <a:pt x="1291" y="2801"/>
                    </a:lnTo>
                    <a:lnTo>
                      <a:pt x="1413" y="2752"/>
                    </a:lnTo>
                    <a:lnTo>
                      <a:pt x="1486" y="2704"/>
                    </a:lnTo>
                    <a:lnTo>
                      <a:pt x="1510" y="2655"/>
                    </a:lnTo>
                    <a:lnTo>
                      <a:pt x="1535" y="2631"/>
                    </a:lnTo>
                    <a:lnTo>
                      <a:pt x="1535" y="2631"/>
                    </a:lnTo>
                    <a:lnTo>
                      <a:pt x="1486" y="2460"/>
                    </a:lnTo>
                    <a:lnTo>
                      <a:pt x="1462" y="2387"/>
                    </a:lnTo>
                    <a:lnTo>
                      <a:pt x="1437" y="2338"/>
                    </a:lnTo>
                    <a:lnTo>
                      <a:pt x="1437" y="2338"/>
                    </a:lnTo>
                    <a:lnTo>
                      <a:pt x="1389" y="2290"/>
                    </a:lnTo>
                    <a:lnTo>
                      <a:pt x="1389" y="2241"/>
                    </a:lnTo>
                    <a:lnTo>
                      <a:pt x="1389" y="2192"/>
                    </a:lnTo>
                    <a:lnTo>
                      <a:pt x="1437" y="2144"/>
                    </a:lnTo>
                    <a:lnTo>
                      <a:pt x="1437" y="2144"/>
                    </a:lnTo>
                    <a:lnTo>
                      <a:pt x="1486" y="2119"/>
                    </a:lnTo>
                    <a:lnTo>
                      <a:pt x="1559" y="2070"/>
                    </a:lnTo>
                    <a:lnTo>
                      <a:pt x="1705" y="2046"/>
                    </a:lnTo>
                    <a:lnTo>
                      <a:pt x="1705" y="2046"/>
                    </a:lnTo>
                    <a:lnTo>
                      <a:pt x="1803" y="2046"/>
                    </a:lnTo>
                    <a:lnTo>
                      <a:pt x="1900" y="1997"/>
                    </a:lnTo>
                    <a:lnTo>
                      <a:pt x="1997" y="1924"/>
                    </a:lnTo>
                    <a:lnTo>
                      <a:pt x="2095" y="1851"/>
                    </a:lnTo>
                    <a:lnTo>
                      <a:pt x="2095" y="1851"/>
                    </a:lnTo>
                    <a:lnTo>
                      <a:pt x="2168" y="1778"/>
                    </a:lnTo>
                    <a:lnTo>
                      <a:pt x="2241" y="1681"/>
                    </a:lnTo>
                    <a:lnTo>
                      <a:pt x="2265" y="1559"/>
                    </a:lnTo>
                    <a:lnTo>
                      <a:pt x="2290" y="1486"/>
                    </a:lnTo>
                    <a:lnTo>
                      <a:pt x="2290" y="1486"/>
                    </a:lnTo>
                    <a:lnTo>
                      <a:pt x="2265" y="1315"/>
                    </a:lnTo>
                    <a:lnTo>
                      <a:pt x="2217" y="1242"/>
                    </a:lnTo>
                    <a:lnTo>
                      <a:pt x="2192" y="1194"/>
                    </a:lnTo>
                    <a:lnTo>
                      <a:pt x="2192" y="1194"/>
                    </a:lnTo>
                    <a:lnTo>
                      <a:pt x="2192" y="1169"/>
                    </a:lnTo>
                    <a:lnTo>
                      <a:pt x="2192" y="1121"/>
                    </a:lnTo>
                    <a:lnTo>
                      <a:pt x="2265" y="999"/>
                    </a:lnTo>
                    <a:lnTo>
                      <a:pt x="2387" y="828"/>
                    </a:lnTo>
                    <a:lnTo>
                      <a:pt x="2582" y="634"/>
                    </a:lnTo>
                    <a:lnTo>
                      <a:pt x="2582" y="634"/>
                    </a:lnTo>
                    <a:lnTo>
                      <a:pt x="2679" y="536"/>
                    </a:lnTo>
                    <a:lnTo>
                      <a:pt x="2826" y="439"/>
                    </a:lnTo>
                    <a:lnTo>
                      <a:pt x="2972" y="366"/>
                    </a:lnTo>
                    <a:lnTo>
                      <a:pt x="3142" y="293"/>
                    </a:lnTo>
                    <a:lnTo>
                      <a:pt x="3483" y="195"/>
                    </a:lnTo>
                    <a:lnTo>
                      <a:pt x="3654" y="171"/>
                    </a:lnTo>
                    <a:lnTo>
                      <a:pt x="3800" y="146"/>
                    </a:lnTo>
                    <a:lnTo>
                      <a:pt x="3800" y="146"/>
                    </a:lnTo>
                    <a:lnTo>
                      <a:pt x="4116" y="171"/>
                    </a:lnTo>
                    <a:lnTo>
                      <a:pt x="4360" y="171"/>
                    </a:lnTo>
                    <a:lnTo>
                      <a:pt x="4555" y="220"/>
                    </a:lnTo>
                    <a:lnTo>
                      <a:pt x="4652" y="244"/>
                    </a:lnTo>
                    <a:lnTo>
                      <a:pt x="4652" y="244"/>
                    </a:lnTo>
                    <a:lnTo>
                      <a:pt x="4701" y="268"/>
                    </a:lnTo>
                    <a:lnTo>
                      <a:pt x="4750" y="293"/>
                    </a:lnTo>
                    <a:lnTo>
                      <a:pt x="4798" y="268"/>
                    </a:lnTo>
                    <a:lnTo>
                      <a:pt x="4847" y="244"/>
                    </a:lnTo>
                    <a:lnTo>
                      <a:pt x="4847" y="244"/>
                    </a:lnTo>
                    <a:lnTo>
                      <a:pt x="5018" y="195"/>
                    </a:lnTo>
                    <a:lnTo>
                      <a:pt x="5407" y="122"/>
                    </a:lnTo>
                    <a:lnTo>
                      <a:pt x="5821" y="25"/>
                    </a:lnTo>
                    <a:lnTo>
                      <a:pt x="6138" y="0"/>
                    </a:lnTo>
                  </a:path>
                </a:pathLst>
              </a:custGeom>
              <a:noFill/>
              <a:ln cap="rnd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0" name="Shape 460"/>
            <p:cNvSpPr txBox="1"/>
            <p:nvPr/>
          </p:nvSpPr>
          <p:spPr>
            <a:xfrm>
              <a:off x="8516775" y="4626250"/>
              <a:ext cx="576000" cy="3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u="sng">
                  <a:solidFill>
                    <a:schemeClr val="hlink"/>
                  </a:solidFill>
                  <a:hlinkClick r:id="rId4"/>
                </a:rPr>
                <a:t>www</a:t>
              </a:r>
            </a:p>
          </p:txBody>
        </p:sp>
      </p:grpSp>
      <p:grpSp>
        <p:nvGrpSpPr>
          <p:cNvPr id="461" name="Shape 461"/>
          <p:cNvGrpSpPr/>
          <p:nvPr/>
        </p:nvGrpSpPr>
        <p:grpSpPr>
          <a:xfrm>
            <a:off x="8516775" y="4110325"/>
            <a:ext cx="576000" cy="393067"/>
            <a:chOff x="8516775" y="4626250"/>
            <a:chExt cx="576000" cy="393067"/>
          </a:xfrm>
        </p:grpSpPr>
        <p:grpSp>
          <p:nvGrpSpPr>
            <p:cNvPr id="462" name="Shape 462"/>
            <p:cNvGrpSpPr/>
            <p:nvPr/>
          </p:nvGrpSpPr>
          <p:grpSpPr>
            <a:xfrm>
              <a:off x="8608248" y="4626257"/>
              <a:ext cx="393059" cy="393059"/>
              <a:chOff x="5941025" y="3634400"/>
              <a:chExt cx="467650" cy="467650"/>
            </a:xfrm>
          </p:grpSpPr>
          <p:sp>
            <p:nvSpPr>
              <p:cNvPr id="463" name="Shape 463"/>
              <p:cNvSpPr/>
              <p:nvPr/>
            </p:nvSpPr>
            <p:spPr>
              <a:xfrm>
                <a:off x="5941025" y="3634400"/>
                <a:ext cx="467650" cy="467650"/>
              </a:xfrm>
              <a:custGeom>
                <a:pathLst>
                  <a:path extrusionOk="0" fill="none" h="18706" w="18706">
                    <a:moveTo>
                      <a:pt x="9353" y="1"/>
                    </a:moveTo>
                    <a:lnTo>
                      <a:pt x="9353" y="1"/>
                    </a:lnTo>
                    <a:lnTo>
                      <a:pt x="8866" y="25"/>
                    </a:lnTo>
                    <a:lnTo>
                      <a:pt x="8403" y="50"/>
                    </a:lnTo>
                    <a:lnTo>
                      <a:pt x="7940" y="123"/>
                    </a:lnTo>
                    <a:lnTo>
                      <a:pt x="7478" y="196"/>
                    </a:lnTo>
                    <a:lnTo>
                      <a:pt x="7015" y="293"/>
                    </a:lnTo>
                    <a:lnTo>
                      <a:pt x="6577" y="439"/>
                    </a:lnTo>
                    <a:lnTo>
                      <a:pt x="6138" y="585"/>
                    </a:lnTo>
                    <a:lnTo>
                      <a:pt x="5724" y="732"/>
                    </a:lnTo>
                    <a:lnTo>
                      <a:pt x="5310" y="926"/>
                    </a:lnTo>
                    <a:lnTo>
                      <a:pt x="4896" y="1146"/>
                    </a:lnTo>
                    <a:lnTo>
                      <a:pt x="4506" y="1365"/>
                    </a:lnTo>
                    <a:lnTo>
                      <a:pt x="4117" y="1608"/>
                    </a:lnTo>
                    <a:lnTo>
                      <a:pt x="3751" y="1876"/>
                    </a:lnTo>
                    <a:lnTo>
                      <a:pt x="3410" y="2144"/>
                    </a:lnTo>
                    <a:lnTo>
                      <a:pt x="3069" y="2436"/>
                    </a:lnTo>
                    <a:lnTo>
                      <a:pt x="2753" y="2753"/>
                    </a:lnTo>
                    <a:lnTo>
                      <a:pt x="2436" y="3070"/>
                    </a:lnTo>
                    <a:lnTo>
                      <a:pt x="2144" y="3411"/>
                    </a:lnTo>
                    <a:lnTo>
                      <a:pt x="1876" y="3752"/>
                    </a:lnTo>
                    <a:lnTo>
                      <a:pt x="1608" y="4117"/>
                    </a:lnTo>
                    <a:lnTo>
                      <a:pt x="1365" y="4507"/>
                    </a:lnTo>
                    <a:lnTo>
                      <a:pt x="1145" y="4896"/>
                    </a:lnTo>
                    <a:lnTo>
                      <a:pt x="926" y="5310"/>
                    </a:lnTo>
                    <a:lnTo>
                      <a:pt x="731" y="5724"/>
                    </a:lnTo>
                    <a:lnTo>
                      <a:pt x="585" y="6138"/>
                    </a:lnTo>
                    <a:lnTo>
                      <a:pt x="439" y="6577"/>
                    </a:lnTo>
                    <a:lnTo>
                      <a:pt x="293" y="7015"/>
                    </a:lnTo>
                    <a:lnTo>
                      <a:pt x="196" y="7478"/>
                    </a:lnTo>
                    <a:lnTo>
                      <a:pt x="123" y="7941"/>
                    </a:lnTo>
                    <a:lnTo>
                      <a:pt x="49" y="8403"/>
                    </a:lnTo>
                    <a:lnTo>
                      <a:pt x="25" y="8866"/>
                    </a:lnTo>
                    <a:lnTo>
                      <a:pt x="1" y="9353"/>
                    </a:lnTo>
                    <a:lnTo>
                      <a:pt x="1" y="9353"/>
                    </a:lnTo>
                    <a:lnTo>
                      <a:pt x="25" y="9840"/>
                    </a:lnTo>
                    <a:lnTo>
                      <a:pt x="49" y="10303"/>
                    </a:lnTo>
                    <a:lnTo>
                      <a:pt x="123" y="10766"/>
                    </a:lnTo>
                    <a:lnTo>
                      <a:pt x="196" y="11229"/>
                    </a:lnTo>
                    <a:lnTo>
                      <a:pt x="293" y="11691"/>
                    </a:lnTo>
                    <a:lnTo>
                      <a:pt x="439" y="12130"/>
                    </a:lnTo>
                    <a:lnTo>
                      <a:pt x="585" y="12568"/>
                    </a:lnTo>
                    <a:lnTo>
                      <a:pt x="731" y="12982"/>
                    </a:lnTo>
                    <a:lnTo>
                      <a:pt x="926" y="13396"/>
                    </a:lnTo>
                    <a:lnTo>
                      <a:pt x="1145" y="13810"/>
                    </a:lnTo>
                    <a:lnTo>
                      <a:pt x="1365" y="14200"/>
                    </a:lnTo>
                    <a:lnTo>
                      <a:pt x="1608" y="14590"/>
                    </a:lnTo>
                    <a:lnTo>
                      <a:pt x="1876" y="14955"/>
                    </a:lnTo>
                    <a:lnTo>
                      <a:pt x="2144" y="15296"/>
                    </a:lnTo>
                    <a:lnTo>
                      <a:pt x="2436" y="15637"/>
                    </a:lnTo>
                    <a:lnTo>
                      <a:pt x="2753" y="15953"/>
                    </a:lnTo>
                    <a:lnTo>
                      <a:pt x="3069" y="16270"/>
                    </a:lnTo>
                    <a:lnTo>
                      <a:pt x="3410" y="16562"/>
                    </a:lnTo>
                    <a:lnTo>
                      <a:pt x="3751" y="16830"/>
                    </a:lnTo>
                    <a:lnTo>
                      <a:pt x="4117" y="17098"/>
                    </a:lnTo>
                    <a:lnTo>
                      <a:pt x="4506" y="17342"/>
                    </a:lnTo>
                    <a:lnTo>
                      <a:pt x="4896" y="17561"/>
                    </a:lnTo>
                    <a:lnTo>
                      <a:pt x="5310" y="17780"/>
                    </a:lnTo>
                    <a:lnTo>
                      <a:pt x="5724" y="17975"/>
                    </a:lnTo>
                    <a:lnTo>
                      <a:pt x="6138" y="18121"/>
                    </a:lnTo>
                    <a:lnTo>
                      <a:pt x="6577" y="18267"/>
                    </a:lnTo>
                    <a:lnTo>
                      <a:pt x="7015" y="18413"/>
                    </a:lnTo>
                    <a:lnTo>
                      <a:pt x="7478" y="18511"/>
                    </a:lnTo>
                    <a:lnTo>
                      <a:pt x="7940" y="18584"/>
                    </a:lnTo>
                    <a:lnTo>
                      <a:pt x="8403" y="18657"/>
                    </a:lnTo>
                    <a:lnTo>
                      <a:pt x="8866" y="18681"/>
                    </a:lnTo>
                    <a:lnTo>
                      <a:pt x="9353" y="18706"/>
                    </a:lnTo>
                    <a:lnTo>
                      <a:pt x="9353" y="18706"/>
                    </a:lnTo>
                    <a:lnTo>
                      <a:pt x="9840" y="18681"/>
                    </a:lnTo>
                    <a:lnTo>
                      <a:pt x="10303" y="18657"/>
                    </a:lnTo>
                    <a:lnTo>
                      <a:pt x="10766" y="18584"/>
                    </a:lnTo>
                    <a:lnTo>
                      <a:pt x="11228" y="18511"/>
                    </a:lnTo>
                    <a:lnTo>
                      <a:pt x="11691" y="18413"/>
                    </a:lnTo>
                    <a:lnTo>
                      <a:pt x="12130" y="18267"/>
                    </a:lnTo>
                    <a:lnTo>
                      <a:pt x="12568" y="18121"/>
                    </a:lnTo>
                    <a:lnTo>
                      <a:pt x="12982" y="17975"/>
                    </a:lnTo>
                    <a:lnTo>
                      <a:pt x="13396" y="17780"/>
                    </a:lnTo>
                    <a:lnTo>
                      <a:pt x="13810" y="17561"/>
                    </a:lnTo>
                    <a:lnTo>
                      <a:pt x="14200" y="17342"/>
                    </a:lnTo>
                    <a:lnTo>
                      <a:pt x="14589" y="17098"/>
                    </a:lnTo>
                    <a:lnTo>
                      <a:pt x="14955" y="16830"/>
                    </a:lnTo>
                    <a:lnTo>
                      <a:pt x="15296" y="16562"/>
                    </a:lnTo>
                    <a:lnTo>
                      <a:pt x="15637" y="16270"/>
                    </a:lnTo>
                    <a:lnTo>
                      <a:pt x="15953" y="15953"/>
                    </a:lnTo>
                    <a:lnTo>
                      <a:pt x="16270" y="15637"/>
                    </a:lnTo>
                    <a:lnTo>
                      <a:pt x="16562" y="15296"/>
                    </a:lnTo>
                    <a:lnTo>
                      <a:pt x="16830" y="14955"/>
                    </a:lnTo>
                    <a:lnTo>
                      <a:pt x="17098" y="14590"/>
                    </a:lnTo>
                    <a:lnTo>
                      <a:pt x="17341" y="14200"/>
                    </a:lnTo>
                    <a:lnTo>
                      <a:pt x="17561" y="13810"/>
                    </a:lnTo>
                    <a:lnTo>
                      <a:pt x="17780" y="13396"/>
                    </a:lnTo>
                    <a:lnTo>
                      <a:pt x="17975" y="12982"/>
                    </a:lnTo>
                    <a:lnTo>
                      <a:pt x="18121" y="12568"/>
                    </a:lnTo>
                    <a:lnTo>
                      <a:pt x="18267" y="12130"/>
                    </a:lnTo>
                    <a:lnTo>
                      <a:pt x="18413" y="11691"/>
                    </a:lnTo>
                    <a:lnTo>
                      <a:pt x="18511" y="11229"/>
                    </a:lnTo>
                    <a:lnTo>
                      <a:pt x="18584" y="10766"/>
                    </a:lnTo>
                    <a:lnTo>
                      <a:pt x="18657" y="10303"/>
                    </a:lnTo>
                    <a:lnTo>
                      <a:pt x="18681" y="9840"/>
                    </a:lnTo>
                    <a:lnTo>
                      <a:pt x="18705" y="9353"/>
                    </a:lnTo>
                    <a:lnTo>
                      <a:pt x="18705" y="9353"/>
                    </a:lnTo>
                    <a:lnTo>
                      <a:pt x="18681" y="8866"/>
                    </a:lnTo>
                    <a:lnTo>
                      <a:pt x="18657" y="8403"/>
                    </a:lnTo>
                    <a:lnTo>
                      <a:pt x="18584" y="7941"/>
                    </a:lnTo>
                    <a:lnTo>
                      <a:pt x="18511" y="7478"/>
                    </a:lnTo>
                    <a:lnTo>
                      <a:pt x="18413" y="7015"/>
                    </a:lnTo>
                    <a:lnTo>
                      <a:pt x="18267" y="6577"/>
                    </a:lnTo>
                    <a:lnTo>
                      <a:pt x="18121" y="6138"/>
                    </a:lnTo>
                    <a:lnTo>
                      <a:pt x="17975" y="5724"/>
                    </a:lnTo>
                    <a:lnTo>
                      <a:pt x="17780" y="5310"/>
                    </a:lnTo>
                    <a:lnTo>
                      <a:pt x="17561" y="4896"/>
                    </a:lnTo>
                    <a:lnTo>
                      <a:pt x="17341" y="4507"/>
                    </a:lnTo>
                    <a:lnTo>
                      <a:pt x="17098" y="4117"/>
                    </a:lnTo>
                    <a:lnTo>
                      <a:pt x="16830" y="3752"/>
                    </a:lnTo>
                    <a:lnTo>
                      <a:pt x="16562" y="3411"/>
                    </a:lnTo>
                    <a:lnTo>
                      <a:pt x="16270" y="3070"/>
                    </a:lnTo>
                    <a:lnTo>
                      <a:pt x="15953" y="2753"/>
                    </a:lnTo>
                    <a:lnTo>
                      <a:pt x="15637" y="2436"/>
                    </a:lnTo>
                    <a:lnTo>
                      <a:pt x="15296" y="2144"/>
                    </a:lnTo>
                    <a:lnTo>
                      <a:pt x="14955" y="1876"/>
                    </a:lnTo>
                    <a:lnTo>
                      <a:pt x="14589" y="1608"/>
                    </a:lnTo>
                    <a:lnTo>
                      <a:pt x="14200" y="1365"/>
                    </a:lnTo>
                    <a:lnTo>
                      <a:pt x="13810" y="1146"/>
                    </a:lnTo>
                    <a:lnTo>
                      <a:pt x="13396" y="926"/>
                    </a:lnTo>
                    <a:lnTo>
                      <a:pt x="12982" y="732"/>
                    </a:lnTo>
                    <a:lnTo>
                      <a:pt x="12568" y="585"/>
                    </a:lnTo>
                    <a:lnTo>
                      <a:pt x="12130" y="439"/>
                    </a:lnTo>
                    <a:lnTo>
                      <a:pt x="11691" y="293"/>
                    </a:lnTo>
                    <a:lnTo>
                      <a:pt x="11228" y="196"/>
                    </a:lnTo>
                    <a:lnTo>
                      <a:pt x="10766" y="123"/>
                    </a:lnTo>
                    <a:lnTo>
                      <a:pt x="10303" y="50"/>
                    </a:lnTo>
                    <a:lnTo>
                      <a:pt x="9840" y="25"/>
                    </a:lnTo>
                    <a:lnTo>
                      <a:pt x="9353" y="1"/>
                    </a:lnTo>
                    <a:lnTo>
                      <a:pt x="9353" y="1"/>
                    </a:lnTo>
                  </a:path>
                </a:pathLst>
              </a:custGeom>
              <a:noFill/>
              <a:ln cap="rnd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Shape 464"/>
              <p:cNvSpPr/>
              <p:nvPr/>
            </p:nvSpPr>
            <p:spPr>
              <a:xfrm>
                <a:off x="6211975" y="3753150"/>
                <a:ext cx="19525" cy="18900"/>
              </a:xfrm>
              <a:custGeom>
                <a:pathLst>
                  <a:path extrusionOk="0" fill="none" h="756" w="781">
                    <a:moveTo>
                      <a:pt x="585" y="0"/>
                    </a:moveTo>
                    <a:lnTo>
                      <a:pt x="585" y="0"/>
                    </a:lnTo>
                    <a:lnTo>
                      <a:pt x="658" y="24"/>
                    </a:lnTo>
                    <a:lnTo>
                      <a:pt x="707" y="49"/>
                    </a:lnTo>
                    <a:lnTo>
                      <a:pt x="756" y="122"/>
                    </a:lnTo>
                    <a:lnTo>
                      <a:pt x="780" y="195"/>
                    </a:lnTo>
                    <a:lnTo>
                      <a:pt x="780" y="195"/>
                    </a:lnTo>
                    <a:lnTo>
                      <a:pt x="756" y="268"/>
                    </a:lnTo>
                    <a:lnTo>
                      <a:pt x="707" y="390"/>
                    </a:lnTo>
                    <a:lnTo>
                      <a:pt x="658" y="487"/>
                    </a:lnTo>
                    <a:lnTo>
                      <a:pt x="585" y="560"/>
                    </a:lnTo>
                    <a:lnTo>
                      <a:pt x="585" y="560"/>
                    </a:lnTo>
                    <a:lnTo>
                      <a:pt x="488" y="633"/>
                    </a:lnTo>
                    <a:lnTo>
                      <a:pt x="390" y="706"/>
                    </a:lnTo>
                    <a:lnTo>
                      <a:pt x="293" y="755"/>
                    </a:lnTo>
                    <a:lnTo>
                      <a:pt x="196" y="755"/>
                    </a:lnTo>
                    <a:lnTo>
                      <a:pt x="196" y="755"/>
                    </a:lnTo>
                    <a:lnTo>
                      <a:pt x="122" y="755"/>
                    </a:lnTo>
                    <a:lnTo>
                      <a:pt x="74" y="706"/>
                    </a:lnTo>
                    <a:lnTo>
                      <a:pt x="25" y="633"/>
                    </a:lnTo>
                    <a:lnTo>
                      <a:pt x="1" y="560"/>
                    </a:lnTo>
                    <a:lnTo>
                      <a:pt x="1" y="560"/>
                    </a:lnTo>
                    <a:lnTo>
                      <a:pt x="25" y="487"/>
                    </a:lnTo>
                    <a:lnTo>
                      <a:pt x="74" y="390"/>
                    </a:lnTo>
                    <a:lnTo>
                      <a:pt x="122" y="268"/>
                    </a:lnTo>
                    <a:lnTo>
                      <a:pt x="196" y="195"/>
                    </a:lnTo>
                    <a:lnTo>
                      <a:pt x="196" y="195"/>
                    </a:lnTo>
                    <a:lnTo>
                      <a:pt x="293" y="122"/>
                    </a:lnTo>
                    <a:lnTo>
                      <a:pt x="390" y="49"/>
                    </a:lnTo>
                    <a:lnTo>
                      <a:pt x="488" y="24"/>
                    </a:lnTo>
                    <a:lnTo>
                      <a:pt x="585" y="0"/>
                    </a:lnTo>
                    <a:lnTo>
                      <a:pt x="585" y="0"/>
                    </a:lnTo>
                  </a:path>
                </a:pathLst>
              </a:custGeom>
              <a:noFill/>
              <a:ln cap="rnd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Shape 465"/>
              <p:cNvSpPr/>
              <p:nvPr/>
            </p:nvSpPr>
            <p:spPr>
              <a:xfrm>
                <a:off x="5943475" y="3695900"/>
                <a:ext cx="177800" cy="351350"/>
              </a:xfrm>
              <a:custGeom>
                <a:pathLst>
                  <a:path extrusionOk="0" fill="none" h="14054" w="7112">
                    <a:moveTo>
                      <a:pt x="2582" y="780"/>
                    </a:moveTo>
                    <a:lnTo>
                      <a:pt x="2582" y="780"/>
                    </a:lnTo>
                    <a:lnTo>
                      <a:pt x="2752" y="780"/>
                    </a:lnTo>
                    <a:lnTo>
                      <a:pt x="2752" y="780"/>
                    </a:lnTo>
                    <a:lnTo>
                      <a:pt x="2996" y="780"/>
                    </a:lnTo>
                    <a:lnTo>
                      <a:pt x="3215" y="829"/>
                    </a:lnTo>
                    <a:lnTo>
                      <a:pt x="3386" y="878"/>
                    </a:lnTo>
                    <a:lnTo>
                      <a:pt x="3507" y="951"/>
                    </a:lnTo>
                    <a:lnTo>
                      <a:pt x="3507" y="951"/>
                    </a:lnTo>
                    <a:lnTo>
                      <a:pt x="3605" y="1024"/>
                    </a:lnTo>
                    <a:lnTo>
                      <a:pt x="3702" y="1048"/>
                    </a:lnTo>
                    <a:lnTo>
                      <a:pt x="3800" y="1024"/>
                    </a:lnTo>
                    <a:lnTo>
                      <a:pt x="3897" y="951"/>
                    </a:lnTo>
                    <a:lnTo>
                      <a:pt x="3897" y="951"/>
                    </a:lnTo>
                    <a:lnTo>
                      <a:pt x="3970" y="878"/>
                    </a:lnTo>
                    <a:lnTo>
                      <a:pt x="4092" y="829"/>
                    </a:lnTo>
                    <a:lnTo>
                      <a:pt x="4189" y="780"/>
                    </a:lnTo>
                    <a:lnTo>
                      <a:pt x="4262" y="780"/>
                    </a:lnTo>
                    <a:lnTo>
                      <a:pt x="4262" y="780"/>
                    </a:lnTo>
                    <a:lnTo>
                      <a:pt x="4384" y="731"/>
                    </a:lnTo>
                    <a:lnTo>
                      <a:pt x="4506" y="658"/>
                    </a:lnTo>
                    <a:lnTo>
                      <a:pt x="4676" y="537"/>
                    </a:lnTo>
                    <a:lnTo>
                      <a:pt x="4847" y="390"/>
                    </a:lnTo>
                    <a:lnTo>
                      <a:pt x="4847" y="390"/>
                    </a:lnTo>
                    <a:lnTo>
                      <a:pt x="5042" y="244"/>
                    </a:lnTo>
                    <a:lnTo>
                      <a:pt x="5285" y="123"/>
                    </a:lnTo>
                    <a:lnTo>
                      <a:pt x="5529" y="49"/>
                    </a:lnTo>
                    <a:lnTo>
                      <a:pt x="5797" y="1"/>
                    </a:lnTo>
                    <a:lnTo>
                      <a:pt x="5797" y="1"/>
                    </a:lnTo>
                    <a:lnTo>
                      <a:pt x="5894" y="25"/>
                    </a:lnTo>
                    <a:lnTo>
                      <a:pt x="5992" y="49"/>
                    </a:lnTo>
                    <a:lnTo>
                      <a:pt x="6040" y="74"/>
                    </a:lnTo>
                    <a:lnTo>
                      <a:pt x="6089" y="123"/>
                    </a:lnTo>
                    <a:lnTo>
                      <a:pt x="6089" y="171"/>
                    </a:lnTo>
                    <a:lnTo>
                      <a:pt x="6089" y="244"/>
                    </a:lnTo>
                    <a:lnTo>
                      <a:pt x="6040" y="317"/>
                    </a:lnTo>
                    <a:lnTo>
                      <a:pt x="5992" y="390"/>
                    </a:lnTo>
                    <a:lnTo>
                      <a:pt x="5992" y="390"/>
                    </a:lnTo>
                    <a:lnTo>
                      <a:pt x="5845" y="561"/>
                    </a:lnTo>
                    <a:lnTo>
                      <a:pt x="5772" y="707"/>
                    </a:lnTo>
                    <a:lnTo>
                      <a:pt x="5748" y="853"/>
                    </a:lnTo>
                    <a:lnTo>
                      <a:pt x="5772" y="926"/>
                    </a:lnTo>
                    <a:lnTo>
                      <a:pt x="5797" y="951"/>
                    </a:lnTo>
                    <a:lnTo>
                      <a:pt x="5797" y="951"/>
                    </a:lnTo>
                    <a:lnTo>
                      <a:pt x="5870" y="1048"/>
                    </a:lnTo>
                    <a:lnTo>
                      <a:pt x="5918" y="1145"/>
                    </a:lnTo>
                    <a:lnTo>
                      <a:pt x="5967" y="1243"/>
                    </a:lnTo>
                    <a:lnTo>
                      <a:pt x="5992" y="1340"/>
                    </a:lnTo>
                    <a:lnTo>
                      <a:pt x="5992" y="1340"/>
                    </a:lnTo>
                    <a:lnTo>
                      <a:pt x="5967" y="1438"/>
                    </a:lnTo>
                    <a:lnTo>
                      <a:pt x="5918" y="1535"/>
                    </a:lnTo>
                    <a:lnTo>
                      <a:pt x="5870" y="1633"/>
                    </a:lnTo>
                    <a:lnTo>
                      <a:pt x="5797" y="1730"/>
                    </a:lnTo>
                    <a:lnTo>
                      <a:pt x="5797" y="1730"/>
                    </a:lnTo>
                    <a:lnTo>
                      <a:pt x="5748" y="1754"/>
                    </a:lnTo>
                    <a:lnTo>
                      <a:pt x="5699" y="1754"/>
                    </a:lnTo>
                    <a:lnTo>
                      <a:pt x="5553" y="1754"/>
                    </a:lnTo>
                    <a:lnTo>
                      <a:pt x="5383" y="1657"/>
                    </a:lnTo>
                    <a:lnTo>
                      <a:pt x="5212" y="1535"/>
                    </a:lnTo>
                    <a:lnTo>
                      <a:pt x="5212" y="1535"/>
                    </a:lnTo>
                    <a:lnTo>
                      <a:pt x="5066" y="1389"/>
                    </a:lnTo>
                    <a:lnTo>
                      <a:pt x="4896" y="1316"/>
                    </a:lnTo>
                    <a:lnTo>
                      <a:pt x="4749" y="1292"/>
                    </a:lnTo>
                    <a:lnTo>
                      <a:pt x="4701" y="1316"/>
                    </a:lnTo>
                    <a:lnTo>
                      <a:pt x="4652" y="1340"/>
                    </a:lnTo>
                    <a:lnTo>
                      <a:pt x="4652" y="1340"/>
                    </a:lnTo>
                    <a:lnTo>
                      <a:pt x="4555" y="1413"/>
                    </a:lnTo>
                    <a:lnTo>
                      <a:pt x="4457" y="1486"/>
                    </a:lnTo>
                    <a:lnTo>
                      <a:pt x="4360" y="1511"/>
                    </a:lnTo>
                    <a:lnTo>
                      <a:pt x="4262" y="1535"/>
                    </a:lnTo>
                    <a:lnTo>
                      <a:pt x="4262" y="1535"/>
                    </a:lnTo>
                    <a:lnTo>
                      <a:pt x="4116" y="1559"/>
                    </a:lnTo>
                    <a:lnTo>
                      <a:pt x="4043" y="1584"/>
                    </a:lnTo>
                    <a:lnTo>
                      <a:pt x="3994" y="1633"/>
                    </a:lnTo>
                    <a:lnTo>
                      <a:pt x="3994" y="1633"/>
                    </a:lnTo>
                    <a:lnTo>
                      <a:pt x="3946" y="1657"/>
                    </a:lnTo>
                    <a:lnTo>
                      <a:pt x="3873" y="1681"/>
                    </a:lnTo>
                    <a:lnTo>
                      <a:pt x="3702" y="1730"/>
                    </a:lnTo>
                    <a:lnTo>
                      <a:pt x="3702" y="1730"/>
                    </a:lnTo>
                    <a:lnTo>
                      <a:pt x="3605" y="1730"/>
                    </a:lnTo>
                    <a:lnTo>
                      <a:pt x="3507" y="1779"/>
                    </a:lnTo>
                    <a:lnTo>
                      <a:pt x="3410" y="1827"/>
                    </a:lnTo>
                    <a:lnTo>
                      <a:pt x="3312" y="1900"/>
                    </a:lnTo>
                    <a:lnTo>
                      <a:pt x="3312" y="1900"/>
                    </a:lnTo>
                    <a:lnTo>
                      <a:pt x="3288" y="1949"/>
                    </a:lnTo>
                    <a:lnTo>
                      <a:pt x="3288" y="2022"/>
                    </a:lnTo>
                    <a:lnTo>
                      <a:pt x="3288" y="2144"/>
                    </a:lnTo>
                    <a:lnTo>
                      <a:pt x="3386" y="2314"/>
                    </a:lnTo>
                    <a:lnTo>
                      <a:pt x="3507" y="2485"/>
                    </a:lnTo>
                    <a:lnTo>
                      <a:pt x="3507" y="2485"/>
                    </a:lnTo>
                    <a:lnTo>
                      <a:pt x="3605" y="2558"/>
                    </a:lnTo>
                    <a:lnTo>
                      <a:pt x="3702" y="2582"/>
                    </a:lnTo>
                    <a:lnTo>
                      <a:pt x="3800" y="2607"/>
                    </a:lnTo>
                    <a:lnTo>
                      <a:pt x="3921" y="2607"/>
                    </a:lnTo>
                    <a:lnTo>
                      <a:pt x="4043" y="2582"/>
                    </a:lnTo>
                    <a:lnTo>
                      <a:pt x="4141" y="2534"/>
                    </a:lnTo>
                    <a:lnTo>
                      <a:pt x="4262" y="2461"/>
                    </a:lnTo>
                    <a:lnTo>
                      <a:pt x="4360" y="2388"/>
                    </a:lnTo>
                    <a:lnTo>
                      <a:pt x="4360" y="2388"/>
                    </a:lnTo>
                    <a:lnTo>
                      <a:pt x="4555" y="2193"/>
                    </a:lnTo>
                    <a:lnTo>
                      <a:pt x="4749" y="2047"/>
                    </a:lnTo>
                    <a:lnTo>
                      <a:pt x="4920" y="1949"/>
                    </a:lnTo>
                    <a:lnTo>
                      <a:pt x="5042" y="1900"/>
                    </a:lnTo>
                    <a:lnTo>
                      <a:pt x="5042" y="1900"/>
                    </a:lnTo>
                    <a:lnTo>
                      <a:pt x="5115" y="1925"/>
                    </a:lnTo>
                    <a:lnTo>
                      <a:pt x="5163" y="1974"/>
                    </a:lnTo>
                    <a:lnTo>
                      <a:pt x="5212" y="2022"/>
                    </a:lnTo>
                    <a:lnTo>
                      <a:pt x="5212" y="2095"/>
                    </a:lnTo>
                    <a:lnTo>
                      <a:pt x="5212" y="2095"/>
                    </a:lnTo>
                    <a:lnTo>
                      <a:pt x="5236" y="2168"/>
                    </a:lnTo>
                    <a:lnTo>
                      <a:pt x="5285" y="2241"/>
                    </a:lnTo>
                    <a:lnTo>
                      <a:pt x="5334" y="2266"/>
                    </a:lnTo>
                    <a:lnTo>
                      <a:pt x="5407" y="2290"/>
                    </a:lnTo>
                    <a:lnTo>
                      <a:pt x="5407" y="2290"/>
                    </a:lnTo>
                    <a:lnTo>
                      <a:pt x="5504" y="2314"/>
                    </a:lnTo>
                    <a:lnTo>
                      <a:pt x="5602" y="2339"/>
                    </a:lnTo>
                    <a:lnTo>
                      <a:pt x="5699" y="2412"/>
                    </a:lnTo>
                    <a:lnTo>
                      <a:pt x="5797" y="2485"/>
                    </a:lnTo>
                    <a:lnTo>
                      <a:pt x="5797" y="2485"/>
                    </a:lnTo>
                    <a:lnTo>
                      <a:pt x="5845" y="2558"/>
                    </a:lnTo>
                    <a:lnTo>
                      <a:pt x="5870" y="2680"/>
                    </a:lnTo>
                    <a:lnTo>
                      <a:pt x="5845" y="2777"/>
                    </a:lnTo>
                    <a:lnTo>
                      <a:pt x="5797" y="2850"/>
                    </a:lnTo>
                    <a:lnTo>
                      <a:pt x="5797" y="2850"/>
                    </a:lnTo>
                    <a:lnTo>
                      <a:pt x="5699" y="2923"/>
                    </a:lnTo>
                    <a:lnTo>
                      <a:pt x="5602" y="2996"/>
                    </a:lnTo>
                    <a:lnTo>
                      <a:pt x="5504" y="3045"/>
                    </a:lnTo>
                    <a:lnTo>
                      <a:pt x="5407" y="3045"/>
                    </a:lnTo>
                    <a:lnTo>
                      <a:pt x="5407" y="3045"/>
                    </a:lnTo>
                    <a:lnTo>
                      <a:pt x="5310" y="3069"/>
                    </a:lnTo>
                    <a:lnTo>
                      <a:pt x="5163" y="3167"/>
                    </a:lnTo>
                    <a:lnTo>
                      <a:pt x="4993" y="3289"/>
                    </a:lnTo>
                    <a:lnTo>
                      <a:pt x="4847" y="3435"/>
                    </a:lnTo>
                    <a:lnTo>
                      <a:pt x="4847" y="3435"/>
                    </a:lnTo>
                    <a:lnTo>
                      <a:pt x="4676" y="3581"/>
                    </a:lnTo>
                    <a:lnTo>
                      <a:pt x="4506" y="3703"/>
                    </a:lnTo>
                    <a:lnTo>
                      <a:pt x="4384" y="3776"/>
                    </a:lnTo>
                    <a:lnTo>
                      <a:pt x="4262" y="3800"/>
                    </a:lnTo>
                    <a:lnTo>
                      <a:pt x="4262" y="3800"/>
                    </a:lnTo>
                    <a:lnTo>
                      <a:pt x="4141" y="3849"/>
                    </a:lnTo>
                    <a:lnTo>
                      <a:pt x="3970" y="3971"/>
                    </a:lnTo>
                    <a:lnTo>
                      <a:pt x="3726" y="4165"/>
                    </a:lnTo>
                    <a:lnTo>
                      <a:pt x="3483" y="4409"/>
                    </a:lnTo>
                    <a:lnTo>
                      <a:pt x="3142" y="4750"/>
                    </a:lnTo>
                    <a:lnTo>
                      <a:pt x="3142" y="4750"/>
                    </a:lnTo>
                    <a:lnTo>
                      <a:pt x="3020" y="4847"/>
                    </a:lnTo>
                    <a:lnTo>
                      <a:pt x="2874" y="4969"/>
                    </a:lnTo>
                    <a:lnTo>
                      <a:pt x="2557" y="5164"/>
                    </a:lnTo>
                    <a:lnTo>
                      <a:pt x="2265" y="5286"/>
                    </a:lnTo>
                    <a:lnTo>
                      <a:pt x="2119" y="5310"/>
                    </a:lnTo>
                    <a:lnTo>
                      <a:pt x="1997" y="5335"/>
                    </a:lnTo>
                    <a:lnTo>
                      <a:pt x="1997" y="5335"/>
                    </a:lnTo>
                    <a:lnTo>
                      <a:pt x="1754" y="5335"/>
                    </a:lnTo>
                    <a:lnTo>
                      <a:pt x="1535" y="5383"/>
                    </a:lnTo>
                    <a:lnTo>
                      <a:pt x="1364" y="5456"/>
                    </a:lnTo>
                    <a:lnTo>
                      <a:pt x="1242" y="5529"/>
                    </a:lnTo>
                    <a:lnTo>
                      <a:pt x="1242" y="5529"/>
                    </a:lnTo>
                    <a:lnTo>
                      <a:pt x="1169" y="5602"/>
                    </a:lnTo>
                    <a:lnTo>
                      <a:pt x="1096" y="5700"/>
                    </a:lnTo>
                    <a:lnTo>
                      <a:pt x="1047" y="5797"/>
                    </a:lnTo>
                    <a:lnTo>
                      <a:pt x="1047" y="5895"/>
                    </a:lnTo>
                    <a:lnTo>
                      <a:pt x="1047" y="5895"/>
                    </a:lnTo>
                    <a:lnTo>
                      <a:pt x="1047" y="5992"/>
                    </a:lnTo>
                    <a:lnTo>
                      <a:pt x="1096" y="6090"/>
                    </a:lnTo>
                    <a:lnTo>
                      <a:pt x="1169" y="6187"/>
                    </a:lnTo>
                    <a:lnTo>
                      <a:pt x="1242" y="6284"/>
                    </a:lnTo>
                    <a:lnTo>
                      <a:pt x="1242" y="6284"/>
                    </a:lnTo>
                    <a:lnTo>
                      <a:pt x="1315" y="6357"/>
                    </a:lnTo>
                    <a:lnTo>
                      <a:pt x="1413" y="6406"/>
                    </a:lnTo>
                    <a:lnTo>
                      <a:pt x="1535" y="6455"/>
                    </a:lnTo>
                    <a:lnTo>
                      <a:pt x="1608" y="6455"/>
                    </a:lnTo>
                    <a:lnTo>
                      <a:pt x="1608" y="6455"/>
                    </a:lnTo>
                    <a:lnTo>
                      <a:pt x="1729" y="6504"/>
                    </a:lnTo>
                    <a:lnTo>
                      <a:pt x="1876" y="6601"/>
                    </a:lnTo>
                    <a:lnTo>
                      <a:pt x="2070" y="6747"/>
                    </a:lnTo>
                    <a:lnTo>
                      <a:pt x="2290" y="6942"/>
                    </a:lnTo>
                    <a:lnTo>
                      <a:pt x="2290" y="6942"/>
                    </a:lnTo>
                    <a:lnTo>
                      <a:pt x="2484" y="7137"/>
                    </a:lnTo>
                    <a:lnTo>
                      <a:pt x="2679" y="7283"/>
                    </a:lnTo>
                    <a:lnTo>
                      <a:pt x="2825" y="7380"/>
                    </a:lnTo>
                    <a:lnTo>
                      <a:pt x="2947" y="7405"/>
                    </a:lnTo>
                    <a:lnTo>
                      <a:pt x="2947" y="7405"/>
                    </a:lnTo>
                    <a:lnTo>
                      <a:pt x="3093" y="7380"/>
                    </a:lnTo>
                    <a:lnTo>
                      <a:pt x="3166" y="7356"/>
                    </a:lnTo>
                    <a:lnTo>
                      <a:pt x="3239" y="7332"/>
                    </a:lnTo>
                    <a:lnTo>
                      <a:pt x="3239" y="7332"/>
                    </a:lnTo>
                    <a:lnTo>
                      <a:pt x="3288" y="7283"/>
                    </a:lnTo>
                    <a:lnTo>
                      <a:pt x="3410" y="7259"/>
                    </a:lnTo>
                    <a:lnTo>
                      <a:pt x="3556" y="7234"/>
                    </a:lnTo>
                    <a:lnTo>
                      <a:pt x="3702" y="7234"/>
                    </a:lnTo>
                    <a:lnTo>
                      <a:pt x="3702" y="7234"/>
                    </a:lnTo>
                    <a:lnTo>
                      <a:pt x="3873" y="7234"/>
                    </a:lnTo>
                    <a:lnTo>
                      <a:pt x="4019" y="7283"/>
                    </a:lnTo>
                    <a:lnTo>
                      <a:pt x="4165" y="7332"/>
                    </a:lnTo>
                    <a:lnTo>
                      <a:pt x="4262" y="7429"/>
                    </a:lnTo>
                    <a:lnTo>
                      <a:pt x="4262" y="7429"/>
                    </a:lnTo>
                    <a:lnTo>
                      <a:pt x="4360" y="7502"/>
                    </a:lnTo>
                    <a:lnTo>
                      <a:pt x="4457" y="7551"/>
                    </a:lnTo>
                    <a:lnTo>
                      <a:pt x="4555" y="7600"/>
                    </a:lnTo>
                    <a:lnTo>
                      <a:pt x="4652" y="7600"/>
                    </a:lnTo>
                    <a:lnTo>
                      <a:pt x="4652" y="7600"/>
                    </a:lnTo>
                    <a:lnTo>
                      <a:pt x="4749" y="7648"/>
                    </a:lnTo>
                    <a:lnTo>
                      <a:pt x="4896" y="7721"/>
                    </a:lnTo>
                    <a:lnTo>
                      <a:pt x="5066" y="7843"/>
                    </a:lnTo>
                    <a:lnTo>
                      <a:pt x="5212" y="7989"/>
                    </a:lnTo>
                    <a:lnTo>
                      <a:pt x="5212" y="7989"/>
                    </a:lnTo>
                    <a:lnTo>
                      <a:pt x="5383" y="8135"/>
                    </a:lnTo>
                    <a:lnTo>
                      <a:pt x="5553" y="8257"/>
                    </a:lnTo>
                    <a:lnTo>
                      <a:pt x="5699" y="8330"/>
                    </a:lnTo>
                    <a:lnTo>
                      <a:pt x="5797" y="8355"/>
                    </a:lnTo>
                    <a:lnTo>
                      <a:pt x="5797" y="8355"/>
                    </a:lnTo>
                    <a:lnTo>
                      <a:pt x="5870" y="8379"/>
                    </a:lnTo>
                    <a:lnTo>
                      <a:pt x="5992" y="8428"/>
                    </a:lnTo>
                    <a:lnTo>
                      <a:pt x="6089" y="8476"/>
                    </a:lnTo>
                    <a:lnTo>
                      <a:pt x="6162" y="8549"/>
                    </a:lnTo>
                    <a:lnTo>
                      <a:pt x="6162" y="8549"/>
                    </a:lnTo>
                    <a:lnTo>
                      <a:pt x="6259" y="8622"/>
                    </a:lnTo>
                    <a:lnTo>
                      <a:pt x="6357" y="8695"/>
                    </a:lnTo>
                    <a:lnTo>
                      <a:pt x="6454" y="8720"/>
                    </a:lnTo>
                    <a:lnTo>
                      <a:pt x="6552" y="8744"/>
                    </a:lnTo>
                    <a:lnTo>
                      <a:pt x="6552" y="8744"/>
                    </a:lnTo>
                    <a:lnTo>
                      <a:pt x="6649" y="8769"/>
                    </a:lnTo>
                    <a:lnTo>
                      <a:pt x="6747" y="8793"/>
                    </a:lnTo>
                    <a:lnTo>
                      <a:pt x="6844" y="8866"/>
                    </a:lnTo>
                    <a:lnTo>
                      <a:pt x="6941" y="8939"/>
                    </a:lnTo>
                    <a:lnTo>
                      <a:pt x="6941" y="8939"/>
                    </a:lnTo>
                    <a:lnTo>
                      <a:pt x="7014" y="9036"/>
                    </a:lnTo>
                    <a:lnTo>
                      <a:pt x="7063" y="9134"/>
                    </a:lnTo>
                    <a:lnTo>
                      <a:pt x="7112" y="9231"/>
                    </a:lnTo>
                    <a:lnTo>
                      <a:pt x="7112" y="9304"/>
                    </a:lnTo>
                    <a:lnTo>
                      <a:pt x="7112" y="9304"/>
                    </a:lnTo>
                    <a:lnTo>
                      <a:pt x="7112" y="9402"/>
                    </a:lnTo>
                    <a:lnTo>
                      <a:pt x="7063" y="9499"/>
                    </a:lnTo>
                    <a:lnTo>
                      <a:pt x="7014" y="9597"/>
                    </a:lnTo>
                    <a:lnTo>
                      <a:pt x="6941" y="9694"/>
                    </a:lnTo>
                    <a:lnTo>
                      <a:pt x="6941" y="9694"/>
                    </a:lnTo>
                    <a:lnTo>
                      <a:pt x="6868" y="9791"/>
                    </a:lnTo>
                    <a:lnTo>
                      <a:pt x="6795" y="9889"/>
                    </a:lnTo>
                    <a:lnTo>
                      <a:pt x="6747" y="9986"/>
                    </a:lnTo>
                    <a:lnTo>
                      <a:pt x="6747" y="10084"/>
                    </a:lnTo>
                    <a:lnTo>
                      <a:pt x="6747" y="10084"/>
                    </a:lnTo>
                    <a:lnTo>
                      <a:pt x="6722" y="10181"/>
                    </a:lnTo>
                    <a:lnTo>
                      <a:pt x="6625" y="10327"/>
                    </a:lnTo>
                    <a:lnTo>
                      <a:pt x="6503" y="10473"/>
                    </a:lnTo>
                    <a:lnTo>
                      <a:pt x="6357" y="10644"/>
                    </a:lnTo>
                    <a:lnTo>
                      <a:pt x="6357" y="10644"/>
                    </a:lnTo>
                    <a:lnTo>
                      <a:pt x="6211" y="10814"/>
                    </a:lnTo>
                    <a:lnTo>
                      <a:pt x="6089" y="10961"/>
                    </a:lnTo>
                    <a:lnTo>
                      <a:pt x="6016" y="11107"/>
                    </a:lnTo>
                    <a:lnTo>
                      <a:pt x="5992" y="11204"/>
                    </a:lnTo>
                    <a:lnTo>
                      <a:pt x="5992" y="11204"/>
                    </a:lnTo>
                    <a:lnTo>
                      <a:pt x="5943" y="11326"/>
                    </a:lnTo>
                    <a:lnTo>
                      <a:pt x="5870" y="11472"/>
                    </a:lnTo>
                    <a:lnTo>
                      <a:pt x="5748" y="11618"/>
                    </a:lnTo>
                    <a:lnTo>
                      <a:pt x="5602" y="11789"/>
                    </a:lnTo>
                    <a:lnTo>
                      <a:pt x="5602" y="11789"/>
                    </a:lnTo>
                    <a:lnTo>
                      <a:pt x="5456" y="11935"/>
                    </a:lnTo>
                    <a:lnTo>
                      <a:pt x="5334" y="12105"/>
                    </a:lnTo>
                    <a:lnTo>
                      <a:pt x="5261" y="12251"/>
                    </a:lnTo>
                    <a:lnTo>
                      <a:pt x="5212" y="12349"/>
                    </a:lnTo>
                    <a:lnTo>
                      <a:pt x="5212" y="12349"/>
                    </a:lnTo>
                    <a:lnTo>
                      <a:pt x="5188" y="12446"/>
                    </a:lnTo>
                    <a:lnTo>
                      <a:pt x="5139" y="12568"/>
                    </a:lnTo>
                    <a:lnTo>
                      <a:pt x="5042" y="12714"/>
                    </a:lnTo>
                    <a:lnTo>
                      <a:pt x="4944" y="12836"/>
                    </a:lnTo>
                    <a:lnTo>
                      <a:pt x="4944" y="12836"/>
                    </a:lnTo>
                    <a:lnTo>
                      <a:pt x="4822" y="12958"/>
                    </a:lnTo>
                    <a:lnTo>
                      <a:pt x="4725" y="13079"/>
                    </a:lnTo>
                    <a:lnTo>
                      <a:pt x="4676" y="13201"/>
                    </a:lnTo>
                    <a:lnTo>
                      <a:pt x="4652" y="13299"/>
                    </a:lnTo>
                    <a:lnTo>
                      <a:pt x="4652" y="13299"/>
                    </a:lnTo>
                    <a:lnTo>
                      <a:pt x="4676" y="13469"/>
                    </a:lnTo>
                    <a:lnTo>
                      <a:pt x="4701" y="13542"/>
                    </a:lnTo>
                    <a:lnTo>
                      <a:pt x="4749" y="13591"/>
                    </a:lnTo>
                    <a:lnTo>
                      <a:pt x="4749" y="13591"/>
                    </a:lnTo>
                    <a:lnTo>
                      <a:pt x="4774" y="13640"/>
                    </a:lnTo>
                    <a:lnTo>
                      <a:pt x="4822" y="13713"/>
                    </a:lnTo>
                    <a:lnTo>
                      <a:pt x="4847" y="13883"/>
                    </a:lnTo>
                    <a:lnTo>
                      <a:pt x="4847" y="13883"/>
                    </a:lnTo>
                    <a:lnTo>
                      <a:pt x="4822" y="13956"/>
                    </a:lnTo>
                    <a:lnTo>
                      <a:pt x="4774" y="14005"/>
                    </a:lnTo>
                    <a:lnTo>
                      <a:pt x="4725" y="14054"/>
                    </a:lnTo>
                    <a:lnTo>
                      <a:pt x="4652" y="14054"/>
                    </a:lnTo>
                    <a:lnTo>
                      <a:pt x="4652" y="14054"/>
                    </a:lnTo>
                    <a:lnTo>
                      <a:pt x="4555" y="14054"/>
                    </a:lnTo>
                    <a:lnTo>
                      <a:pt x="4457" y="14005"/>
                    </a:lnTo>
                    <a:lnTo>
                      <a:pt x="4360" y="13956"/>
                    </a:lnTo>
                    <a:lnTo>
                      <a:pt x="4262" y="13883"/>
                    </a:lnTo>
                    <a:lnTo>
                      <a:pt x="4262" y="13883"/>
                    </a:lnTo>
                    <a:lnTo>
                      <a:pt x="4189" y="13761"/>
                    </a:lnTo>
                    <a:lnTo>
                      <a:pt x="4141" y="13615"/>
                    </a:lnTo>
                    <a:lnTo>
                      <a:pt x="4092" y="13469"/>
                    </a:lnTo>
                    <a:lnTo>
                      <a:pt x="4092" y="13299"/>
                    </a:lnTo>
                    <a:lnTo>
                      <a:pt x="4092" y="13299"/>
                    </a:lnTo>
                    <a:lnTo>
                      <a:pt x="4067" y="13152"/>
                    </a:lnTo>
                    <a:lnTo>
                      <a:pt x="4019" y="12982"/>
                    </a:lnTo>
                    <a:lnTo>
                      <a:pt x="3970" y="12836"/>
                    </a:lnTo>
                    <a:lnTo>
                      <a:pt x="3897" y="12738"/>
                    </a:lnTo>
                    <a:lnTo>
                      <a:pt x="3897" y="12738"/>
                    </a:lnTo>
                    <a:lnTo>
                      <a:pt x="3848" y="12690"/>
                    </a:lnTo>
                    <a:lnTo>
                      <a:pt x="3824" y="12592"/>
                    </a:lnTo>
                    <a:lnTo>
                      <a:pt x="3751" y="12349"/>
                    </a:lnTo>
                    <a:lnTo>
                      <a:pt x="3726" y="12056"/>
                    </a:lnTo>
                    <a:lnTo>
                      <a:pt x="3702" y="11716"/>
                    </a:lnTo>
                    <a:lnTo>
                      <a:pt x="3702" y="11472"/>
                    </a:lnTo>
                    <a:lnTo>
                      <a:pt x="3702" y="11472"/>
                    </a:lnTo>
                    <a:lnTo>
                      <a:pt x="3702" y="11301"/>
                    </a:lnTo>
                    <a:lnTo>
                      <a:pt x="3653" y="11107"/>
                    </a:lnTo>
                    <a:lnTo>
                      <a:pt x="3629" y="10936"/>
                    </a:lnTo>
                    <a:lnTo>
                      <a:pt x="3556" y="10741"/>
                    </a:lnTo>
                    <a:lnTo>
                      <a:pt x="3483" y="10571"/>
                    </a:lnTo>
                    <a:lnTo>
                      <a:pt x="3410" y="10425"/>
                    </a:lnTo>
                    <a:lnTo>
                      <a:pt x="3312" y="10279"/>
                    </a:lnTo>
                    <a:lnTo>
                      <a:pt x="3239" y="10181"/>
                    </a:lnTo>
                    <a:lnTo>
                      <a:pt x="3239" y="10181"/>
                    </a:lnTo>
                    <a:lnTo>
                      <a:pt x="3045" y="9962"/>
                    </a:lnTo>
                    <a:lnTo>
                      <a:pt x="2898" y="9767"/>
                    </a:lnTo>
                    <a:lnTo>
                      <a:pt x="2801" y="9621"/>
                    </a:lnTo>
                    <a:lnTo>
                      <a:pt x="2752" y="9499"/>
                    </a:lnTo>
                    <a:lnTo>
                      <a:pt x="2752" y="9499"/>
                    </a:lnTo>
                    <a:lnTo>
                      <a:pt x="2728" y="9353"/>
                    </a:lnTo>
                    <a:lnTo>
                      <a:pt x="2704" y="9280"/>
                    </a:lnTo>
                    <a:lnTo>
                      <a:pt x="2655" y="9231"/>
                    </a:lnTo>
                    <a:lnTo>
                      <a:pt x="2655" y="9231"/>
                    </a:lnTo>
                    <a:lnTo>
                      <a:pt x="2631" y="9158"/>
                    </a:lnTo>
                    <a:lnTo>
                      <a:pt x="2582" y="9036"/>
                    </a:lnTo>
                    <a:lnTo>
                      <a:pt x="2582" y="8890"/>
                    </a:lnTo>
                    <a:lnTo>
                      <a:pt x="2557" y="8744"/>
                    </a:lnTo>
                    <a:lnTo>
                      <a:pt x="2557" y="8744"/>
                    </a:lnTo>
                    <a:lnTo>
                      <a:pt x="2582" y="8598"/>
                    </a:lnTo>
                    <a:lnTo>
                      <a:pt x="2582" y="8452"/>
                    </a:lnTo>
                    <a:lnTo>
                      <a:pt x="2631" y="8330"/>
                    </a:lnTo>
                    <a:lnTo>
                      <a:pt x="2655" y="8281"/>
                    </a:lnTo>
                    <a:lnTo>
                      <a:pt x="2655" y="8281"/>
                    </a:lnTo>
                    <a:lnTo>
                      <a:pt x="2704" y="8208"/>
                    </a:lnTo>
                    <a:lnTo>
                      <a:pt x="2728" y="8160"/>
                    </a:lnTo>
                    <a:lnTo>
                      <a:pt x="2752" y="7989"/>
                    </a:lnTo>
                    <a:lnTo>
                      <a:pt x="2752" y="7989"/>
                    </a:lnTo>
                    <a:lnTo>
                      <a:pt x="2728" y="7819"/>
                    </a:lnTo>
                    <a:lnTo>
                      <a:pt x="2704" y="7746"/>
                    </a:lnTo>
                    <a:lnTo>
                      <a:pt x="2655" y="7697"/>
                    </a:lnTo>
                    <a:lnTo>
                      <a:pt x="2655" y="7697"/>
                    </a:lnTo>
                    <a:lnTo>
                      <a:pt x="2606" y="7673"/>
                    </a:lnTo>
                    <a:lnTo>
                      <a:pt x="2533" y="7624"/>
                    </a:lnTo>
                    <a:lnTo>
                      <a:pt x="2363" y="7600"/>
                    </a:lnTo>
                    <a:lnTo>
                      <a:pt x="2363" y="7600"/>
                    </a:lnTo>
                    <a:lnTo>
                      <a:pt x="2265" y="7575"/>
                    </a:lnTo>
                    <a:lnTo>
                      <a:pt x="2119" y="7502"/>
                    </a:lnTo>
                    <a:lnTo>
                      <a:pt x="1973" y="7380"/>
                    </a:lnTo>
                    <a:lnTo>
                      <a:pt x="1802" y="7234"/>
                    </a:lnTo>
                    <a:lnTo>
                      <a:pt x="1802" y="7234"/>
                    </a:lnTo>
                    <a:lnTo>
                      <a:pt x="1632" y="7088"/>
                    </a:lnTo>
                    <a:lnTo>
                      <a:pt x="1486" y="6966"/>
                    </a:lnTo>
                    <a:lnTo>
                      <a:pt x="1340" y="6869"/>
                    </a:lnTo>
                    <a:lnTo>
                      <a:pt x="1242" y="6845"/>
                    </a:lnTo>
                    <a:lnTo>
                      <a:pt x="1242" y="6845"/>
                    </a:lnTo>
                    <a:lnTo>
                      <a:pt x="1121" y="6796"/>
                    </a:lnTo>
                    <a:lnTo>
                      <a:pt x="926" y="6674"/>
                    </a:lnTo>
                    <a:lnTo>
                      <a:pt x="706" y="6504"/>
                    </a:lnTo>
                    <a:lnTo>
                      <a:pt x="463" y="6284"/>
                    </a:lnTo>
                    <a:lnTo>
                      <a:pt x="463" y="6284"/>
                    </a:lnTo>
                    <a:lnTo>
                      <a:pt x="171" y="5919"/>
                    </a:lnTo>
                    <a:lnTo>
                      <a:pt x="0" y="5700"/>
                    </a:lnTo>
                    <a:lnTo>
                      <a:pt x="0" y="5700"/>
                    </a:lnTo>
                    <a:lnTo>
                      <a:pt x="0" y="5724"/>
                    </a:lnTo>
                  </a:path>
                </a:pathLst>
              </a:custGeom>
              <a:noFill/>
              <a:ln cap="rnd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Shape 466"/>
              <p:cNvSpPr/>
              <p:nvPr/>
            </p:nvSpPr>
            <p:spPr>
              <a:xfrm>
                <a:off x="6128575" y="3695900"/>
                <a:ext cx="86475" cy="47525"/>
              </a:xfrm>
              <a:custGeom>
                <a:pathLst>
                  <a:path extrusionOk="0" fill="none" h="1901" w="3459">
                    <a:moveTo>
                      <a:pt x="2022" y="1340"/>
                    </a:moveTo>
                    <a:lnTo>
                      <a:pt x="2022" y="1340"/>
                    </a:lnTo>
                    <a:lnTo>
                      <a:pt x="1924" y="1413"/>
                    </a:lnTo>
                    <a:lnTo>
                      <a:pt x="1827" y="1486"/>
                    </a:lnTo>
                    <a:lnTo>
                      <a:pt x="1729" y="1511"/>
                    </a:lnTo>
                    <a:lnTo>
                      <a:pt x="1632" y="1535"/>
                    </a:lnTo>
                    <a:lnTo>
                      <a:pt x="1632" y="1535"/>
                    </a:lnTo>
                    <a:lnTo>
                      <a:pt x="1559" y="1535"/>
                    </a:lnTo>
                    <a:lnTo>
                      <a:pt x="1461" y="1584"/>
                    </a:lnTo>
                    <a:lnTo>
                      <a:pt x="1340" y="1657"/>
                    </a:lnTo>
                    <a:lnTo>
                      <a:pt x="1267" y="1730"/>
                    </a:lnTo>
                    <a:lnTo>
                      <a:pt x="1267" y="1730"/>
                    </a:lnTo>
                    <a:lnTo>
                      <a:pt x="1169" y="1803"/>
                    </a:lnTo>
                    <a:lnTo>
                      <a:pt x="1072" y="1852"/>
                    </a:lnTo>
                    <a:lnTo>
                      <a:pt x="974" y="1900"/>
                    </a:lnTo>
                    <a:lnTo>
                      <a:pt x="877" y="1900"/>
                    </a:lnTo>
                    <a:lnTo>
                      <a:pt x="877" y="1900"/>
                    </a:lnTo>
                    <a:lnTo>
                      <a:pt x="779" y="1900"/>
                    </a:lnTo>
                    <a:lnTo>
                      <a:pt x="682" y="1852"/>
                    </a:lnTo>
                    <a:lnTo>
                      <a:pt x="585" y="1803"/>
                    </a:lnTo>
                    <a:lnTo>
                      <a:pt x="512" y="1730"/>
                    </a:lnTo>
                    <a:lnTo>
                      <a:pt x="512" y="1730"/>
                    </a:lnTo>
                    <a:lnTo>
                      <a:pt x="438" y="1633"/>
                    </a:lnTo>
                    <a:lnTo>
                      <a:pt x="414" y="1535"/>
                    </a:lnTo>
                    <a:lnTo>
                      <a:pt x="438" y="1438"/>
                    </a:lnTo>
                    <a:lnTo>
                      <a:pt x="512" y="1340"/>
                    </a:lnTo>
                    <a:lnTo>
                      <a:pt x="512" y="1340"/>
                    </a:lnTo>
                    <a:lnTo>
                      <a:pt x="585" y="1243"/>
                    </a:lnTo>
                    <a:lnTo>
                      <a:pt x="633" y="1145"/>
                    </a:lnTo>
                    <a:lnTo>
                      <a:pt x="682" y="1048"/>
                    </a:lnTo>
                    <a:lnTo>
                      <a:pt x="682" y="951"/>
                    </a:lnTo>
                    <a:lnTo>
                      <a:pt x="682" y="951"/>
                    </a:lnTo>
                    <a:lnTo>
                      <a:pt x="658" y="804"/>
                    </a:lnTo>
                    <a:lnTo>
                      <a:pt x="633" y="731"/>
                    </a:lnTo>
                    <a:lnTo>
                      <a:pt x="585" y="683"/>
                    </a:lnTo>
                    <a:lnTo>
                      <a:pt x="585" y="683"/>
                    </a:lnTo>
                    <a:lnTo>
                      <a:pt x="536" y="634"/>
                    </a:lnTo>
                    <a:lnTo>
                      <a:pt x="463" y="610"/>
                    </a:lnTo>
                    <a:lnTo>
                      <a:pt x="317" y="585"/>
                    </a:lnTo>
                    <a:lnTo>
                      <a:pt x="317" y="585"/>
                    </a:lnTo>
                    <a:lnTo>
                      <a:pt x="146" y="561"/>
                    </a:lnTo>
                    <a:lnTo>
                      <a:pt x="73" y="512"/>
                    </a:lnTo>
                    <a:lnTo>
                      <a:pt x="24" y="488"/>
                    </a:lnTo>
                    <a:lnTo>
                      <a:pt x="24" y="488"/>
                    </a:lnTo>
                    <a:lnTo>
                      <a:pt x="0" y="439"/>
                    </a:lnTo>
                    <a:lnTo>
                      <a:pt x="24" y="366"/>
                    </a:lnTo>
                    <a:lnTo>
                      <a:pt x="49" y="293"/>
                    </a:lnTo>
                    <a:lnTo>
                      <a:pt x="122" y="196"/>
                    </a:lnTo>
                    <a:lnTo>
                      <a:pt x="122" y="196"/>
                    </a:lnTo>
                    <a:lnTo>
                      <a:pt x="171" y="171"/>
                    </a:lnTo>
                    <a:lnTo>
                      <a:pt x="268" y="123"/>
                    </a:lnTo>
                    <a:lnTo>
                      <a:pt x="512" y="74"/>
                    </a:lnTo>
                    <a:lnTo>
                      <a:pt x="804" y="25"/>
                    </a:lnTo>
                    <a:lnTo>
                      <a:pt x="1145" y="1"/>
                    </a:lnTo>
                    <a:lnTo>
                      <a:pt x="2509" y="1"/>
                    </a:lnTo>
                    <a:lnTo>
                      <a:pt x="2509" y="1"/>
                    </a:lnTo>
                    <a:lnTo>
                      <a:pt x="2850" y="25"/>
                    </a:lnTo>
                    <a:lnTo>
                      <a:pt x="3142" y="49"/>
                    </a:lnTo>
                    <a:lnTo>
                      <a:pt x="3337" y="74"/>
                    </a:lnTo>
                    <a:lnTo>
                      <a:pt x="3434" y="98"/>
                    </a:lnTo>
                    <a:lnTo>
                      <a:pt x="3434" y="98"/>
                    </a:lnTo>
                    <a:lnTo>
                      <a:pt x="3458" y="123"/>
                    </a:lnTo>
                    <a:lnTo>
                      <a:pt x="3434" y="171"/>
                    </a:lnTo>
                    <a:lnTo>
                      <a:pt x="3361" y="317"/>
                    </a:lnTo>
                    <a:lnTo>
                      <a:pt x="3239" y="488"/>
                    </a:lnTo>
                    <a:lnTo>
                      <a:pt x="3069" y="683"/>
                    </a:lnTo>
                    <a:lnTo>
                      <a:pt x="3069" y="683"/>
                    </a:lnTo>
                    <a:lnTo>
                      <a:pt x="2874" y="853"/>
                    </a:lnTo>
                    <a:lnTo>
                      <a:pt x="2679" y="999"/>
                    </a:lnTo>
                    <a:lnTo>
                      <a:pt x="2509" y="1121"/>
                    </a:lnTo>
                    <a:lnTo>
                      <a:pt x="2411" y="1145"/>
                    </a:lnTo>
                    <a:lnTo>
                      <a:pt x="2411" y="1145"/>
                    </a:lnTo>
                    <a:lnTo>
                      <a:pt x="2314" y="1170"/>
                    </a:lnTo>
                    <a:lnTo>
                      <a:pt x="2216" y="1194"/>
                    </a:lnTo>
                    <a:lnTo>
                      <a:pt x="2119" y="1267"/>
                    </a:lnTo>
                    <a:lnTo>
                      <a:pt x="2022" y="1340"/>
                    </a:lnTo>
                    <a:lnTo>
                      <a:pt x="2022" y="1340"/>
                    </a:lnTo>
                  </a:path>
                </a:pathLst>
              </a:custGeom>
              <a:noFill/>
              <a:ln cap="rnd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Shape 467"/>
              <p:cNvSpPr/>
              <p:nvPr/>
            </p:nvSpPr>
            <p:spPr>
              <a:xfrm>
                <a:off x="6357500" y="3940075"/>
                <a:ext cx="18900" cy="34725"/>
              </a:xfrm>
              <a:custGeom>
                <a:pathLst>
                  <a:path extrusionOk="0" fill="none" h="1389" w="756">
                    <a:moveTo>
                      <a:pt x="585" y="682"/>
                    </a:moveTo>
                    <a:lnTo>
                      <a:pt x="585" y="682"/>
                    </a:lnTo>
                    <a:lnTo>
                      <a:pt x="512" y="779"/>
                    </a:lnTo>
                    <a:lnTo>
                      <a:pt x="439" y="877"/>
                    </a:lnTo>
                    <a:lnTo>
                      <a:pt x="390" y="974"/>
                    </a:lnTo>
                    <a:lnTo>
                      <a:pt x="390" y="1072"/>
                    </a:lnTo>
                    <a:lnTo>
                      <a:pt x="390" y="1072"/>
                    </a:lnTo>
                    <a:lnTo>
                      <a:pt x="366" y="1218"/>
                    </a:lnTo>
                    <a:lnTo>
                      <a:pt x="317" y="1291"/>
                    </a:lnTo>
                    <a:lnTo>
                      <a:pt x="293" y="1364"/>
                    </a:lnTo>
                    <a:lnTo>
                      <a:pt x="293" y="1364"/>
                    </a:lnTo>
                    <a:lnTo>
                      <a:pt x="244" y="1388"/>
                    </a:lnTo>
                    <a:lnTo>
                      <a:pt x="195" y="1388"/>
                    </a:lnTo>
                    <a:lnTo>
                      <a:pt x="147" y="1388"/>
                    </a:lnTo>
                    <a:lnTo>
                      <a:pt x="98" y="1364"/>
                    </a:lnTo>
                    <a:lnTo>
                      <a:pt x="98" y="1364"/>
                    </a:lnTo>
                    <a:lnTo>
                      <a:pt x="74" y="1291"/>
                    </a:lnTo>
                    <a:lnTo>
                      <a:pt x="25" y="1169"/>
                    </a:lnTo>
                    <a:lnTo>
                      <a:pt x="25" y="1023"/>
                    </a:lnTo>
                    <a:lnTo>
                      <a:pt x="1" y="877"/>
                    </a:lnTo>
                    <a:lnTo>
                      <a:pt x="1" y="877"/>
                    </a:lnTo>
                    <a:lnTo>
                      <a:pt x="25" y="706"/>
                    </a:lnTo>
                    <a:lnTo>
                      <a:pt x="98" y="536"/>
                    </a:lnTo>
                    <a:lnTo>
                      <a:pt x="171" y="365"/>
                    </a:lnTo>
                    <a:lnTo>
                      <a:pt x="293" y="219"/>
                    </a:lnTo>
                    <a:lnTo>
                      <a:pt x="293" y="219"/>
                    </a:lnTo>
                    <a:lnTo>
                      <a:pt x="415" y="122"/>
                    </a:lnTo>
                    <a:lnTo>
                      <a:pt x="512" y="49"/>
                    </a:lnTo>
                    <a:lnTo>
                      <a:pt x="609" y="0"/>
                    </a:lnTo>
                    <a:lnTo>
                      <a:pt x="682" y="24"/>
                    </a:lnTo>
                    <a:lnTo>
                      <a:pt x="682" y="24"/>
                    </a:lnTo>
                    <a:lnTo>
                      <a:pt x="707" y="73"/>
                    </a:lnTo>
                    <a:lnTo>
                      <a:pt x="731" y="146"/>
                    </a:lnTo>
                    <a:lnTo>
                      <a:pt x="756" y="317"/>
                    </a:lnTo>
                    <a:lnTo>
                      <a:pt x="756" y="317"/>
                    </a:lnTo>
                    <a:lnTo>
                      <a:pt x="756" y="390"/>
                    </a:lnTo>
                    <a:lnTo>
                      <a:pt x="707" y="487"/>
                    </a:lnTo>
                    <a:lnTo>
                      <a:pt x="658" y="609"/>
                    </a:lnTo>
                    <a:lnTo>
                      <a:pt x="585" y="682"/>
                    </a:lnTo>
                    <a:lnTo>
                      <a:pt x="585" y="682"/>
                    </a:lnTo>
                  </a:path>
                </a:pathLst>
              </a:custGeom>
              <a:noFill/>
              <a:ln cap="rnd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Shape 468"/>
              <p:cNvSpPr/>
              <p:nvPr/>
            </p:nvSpPr>
            <p:spPr>
              <a:xfrm>
                <a:off x="6202850" y="3720875"/>
                <a:ext cx="204000" cy="278875"/>
              </a:xfrm>
              <a:custGeom>
                <a:pathLst>
                  <a:path extrusionOk="0" fill="none" h="11155" w="8160">
                    <a:moveTo>
                      <a:pt x="8159" y="4774"/>
                    </a:moveTo>
                    <a:lnTo>
                      <a:pt x="8159" y="4774"/>
                    </a:lnTo>
                    <a:lnTo>
                      <a:pt x="7599" y="4701"/>
                    </a:lnTo>
                    <a:lnTo>
                      <a:pt x="7283" y="4652"/>
                    </a:lnTo>
                    <a:lnTo>
                      <a:pt x="7136" y="4603"/>
                    </a:lnTo>
                    <a:lnTo>
                      <a:pt x="7136" y="4603"/>
                    </a:lnTo>
                    <a:lnTo>
                      <a:pt x="7088" y="4579"/>
                    </a:lnTo>
                    <a:lnTo>
                      <a:pt x="7015" y="4555"/>
                    </a:lnTo>
                    <a:lnTo>
                      <a:pt x="6844" y="4530"/>
                    </a:lnTo>
                    <a:lnTo>
                      <a:pt x="6844" y="4530"/>
                    </a:lnTo>
                    <a:lnTo>
                      <a:pt x="6747" y="4506"/>
                    </a:lnTo>
                    <a:lnTo>
                      <a:pt x="6649" y="4457"/>
                    </a:lnTo>
                    <a:lnTo>
                      <a:pt x="6552" y="4409"/>
                    </a:lnTo>
                    <a:lnTo>
                      <a:pt x="6454" y="4336"/>
                    </a:lnTo>
                    <a:lnTo>
                      <a:pt x="6454" y="4336"/>
                    </a:lnTo>
                    <a:lnTo>
                      <a:pt x="6381" y="4262"/>
                    </a:lnTo>
                    <a:lnTo>
                      <a:pt x="6308" y="4214"/>
                    </a:lnTo>
                    <a:lnTo>
                      <a:pt x="6235" y="4214"/>
                    </a:lnTo>
                    <a:lnTo>
                      <a:pt x="6187" y="4238"/>
                    </a:lnTo>
                    <a:lnTo>
                      <a:pt x="6187" y="4238"/>
                    </a:lnTo>
                    <a:lnTo>
                      <a:pt x="6162" y="4287"/>
                    </a:lnTo>
                    <a:lnTo>
                      <a:pt x="6162" y="4360"/>
                    </a:lnTo>
                    <a:lnTo>
                      <a:pt x="6211" y="4433"/>
                    </a:lnTo>
                    <a:lnTo>
                      <a:pt x="6284" y="4530"/>
                    </a:lnTo>
                    <a:lnTo>
                      <a:pt x="6284" y="4530"/>
                    </a:lnTo>
                    <a:lnTo>
                      <a:pt x="6357" y="4603"/>
                    </a:lnTo>
                    <a:lnTo>
                      <a:pt x="6454" y="4652"/>
                    </a:lnTo>
                    <a:lnTo>
                      <a:pt x="6576" y="4701"/>
                    </a:lnTo>
                    <a:lnTo>
                      <a:pt x="6649" y="4701"/>
                    </a:lnTo>
                    <a:lnTo>
                      <a:pt x="6649" y="4701"/>
                    </a:lnTo>
                    <a:lnTo>
                      <a:pt x="6747" y="4725"/>
                    </a:lnTo>
                    <a:lnTo>
                      <a:pt x="6844" y="4774"/>
                    </a:lnTo>
                    <a:lnTo>
                      <a:pt x="6942" y="4823"/>
                    </a:lnTo>
                    <a:lnTo>
                      <a:pt x="7039" y="4896"/>
                    </a:lnTo>
                    <a:lnTo>
                      <a:pt x="7039" y="4896"/>
                    </a:lnTo>
                    <a:lnTo>
                      <a:pt x="7063" y="4944"/>
                    </a:lnTo>
                    <a:lnTo>
                      <a:pt x="7088" y="4993"/>
                    </a:lnTo>
                    <a:lnTo>
                      <a:pt x="7063" y="5139"/>
                    </a:lnTo>
                    <a:lnTo>
                      <a:pt x="6966" y="5310"/>
                    </a:lnTo>
                    <a:lnTo>
                      <a:pt x="6844" y="5480"/>
                    </a:lnTo>
                    <a:lnTo>
                      <a:pt x="6844" y="5480"/>
                    </a:lnTo>
                    <a:lnTo>
                      <a:pt x="6674" y="5626"/>
                    </a:lnTo>
                    <a:lnTo>
                      <a:pt x="6528" y="5748"/>
                    </a:lnTo>
                    <a:lnTo>
                      <a:pt x="6381" y="5821"/>
                    </a:lnTo>
                    <a:lnTo>
                      <a:pt x="6284" y="5846"/>
                    </a:lnTo>
                    <a:lnTo>
                      <a:pt x="6284" y="5846"/>
                    </a:lnTo>
                    <a:lnTo>
                      <a:pt x="6113" y="5870"/>
                    </a:lnTo>
                    <a:lnTo>
                      <a:pt x="6040" y="5894"/>
                    </a:lnTo>
                    <a:lnTo>
                      <a:pt x="5992" y="5943"/>
                    </a:lnTo>
                    <a:lnTo>
                      <a:pt x="5992" y="5943"/>
                    </a:lnTo>
                    <a:lnTo>
                      <a:pt x="5943" y="5967"/>
                    </a:lnTo>
                    <a:lnTo>
                      <a:pt x="5894" y="5992"/>
                    </a:lnTo>
                    <a:lnTo>
                      <a:pt x="5846" y="5967"/>
                    </a:lnTo>
                    <a:lnTo>
                      <a:pt x="5797" y="5943"/>
                    </a:lnTo>
                    <a:lnTo>
                      <a:pt x="5797" y="5943"/>
                    </a:lnTo>
                    <a:lnTo>
                      <a:pt x="5773" y="5894"/>
                    </a:lnTo>
                    <a:lnTo>
                      <a:pt x="5724" y="5821"/>
                    </a:lnTo>
                    <a:lnTo>
                      <a:pt x="5699" y="5651"/>
                    </a:lnTo>
                    <a:lnTo>
                      <a:pt x="5699" y="5651"/>
                    </a:lnTo>
                    <a:lnTo>
                      <a:pt x="5675" y="5553"/>
                    </a:lnTo>
                    <a:lnTo>
                      <a:pt x="5602" y="5407"/>
                    </a:lnTo>
                    <a:lnTo>
                      <a:pt x="5480" y="5261"/>
                    </a:lnTo>
                    <a:lnTo>
                      <a:pt x="5334" y="5091"/>
                    </a:lnTo>
                    <a:lnTo>
                      <a:pt x="5334" y="5091"/>
                    </a:lnTo>
                    <a:lnTo>
                      <a:pt x="5188" y="4920"/>
                    </a:lnTo>
                    <a:lnTo>
                      <a:pt x="5066" y="4774"/>
                    </a:lnTo>
                    <a:lnTo>
                      <a:pt x="4969" y="4628"/>
                    </a:lnTo>
                    <a:lnTo>
                      <a:pt x="4944" y="4530"/>
                    </a:lnTo>
                    <a:lnTo>
                      <a:pt x="4944" y="4530"/>
                    </a:lnTo>
                    <a:lnTo>
                      <a:pt x="4944" y="4457"/>
                    </a:lnTo>
                    <a:lnTo>
                      <a:pt x="4920" y="4409"/>
                    </a:lnTo>
                    <a:lnTo>
                      <a:pt x="4896" y="4409"/>
                    </a:lnTo>
                    <a:lnTo>
                      <a:pt x="4847" y="4433"/>
                    </a:lnTo>
                    <a:lnTo>
                      <a:pt x="4847" y="4433"/>
                    </a:lnTo>
                    <a:lnTo>
                      <a:pt x="4823" y="4482"/>
                    </a:lnTo>
                    <a:lnTo>
                      <a:pt x="4774" y="4555"/>
                    </a:lnTo>
                    <a:lnTo>
                      <a:pt x="4750" y="4701"/>
                    </a:lnTo>
                    <a:lnTo>
                      <a:pt x="4750" y="4701"/>
                    </a:lnTo>
                    <a:lnTo>
                      <a:pt x="4774" y="4798"/>
                    </a:lnTo>
                    <a:lnTo>
                      <a:pt x="4847" y="4920"/>
                    </a:lnTo>
                    <a:lnTo>
                      <a:pt x="4920" y="5066"/>
                    </a:lnTo>
                    <a:lnTo>
                      <a:pt x="5042" y="5188"/>
                    </a:lnTo>
                    <a:lnTo>
                      <a:pt x="5042" y="5188"/>
                    </a:lnTo>
                    <a:lnTo>
                      <a:pt x="5139" y="5310"/>
                    </a:lnTo>
                    <a:lnTo>
                      <a:pt x="5237" y="5431"/>
                    </a:lnTo>
                    <a:lnTo>
                      <a:pt x="5310" y="5553"/>
                    </a:lnTo>
                    <a:lnTo>
                      <a:pt x="5334" y="5651"/>
                    </a:lnTo>
                    <a:lnTo>
                      <a:pt x="5334" y="5651"/>
                    </a:lnTo>
                    <a:lnTo>
                      <a:pt x="5334" y="5748"/>
                    </a:lnTo>
                    <a:lnTo>
                      <a:pt x="5383" y="5846"/>
                    </a:lnTo>
                    <a:lnTo>
                      <a:pt x="5432" y="5943"/>
                    </a:lnTo>
                    <a:lnTo>
                      <a:pt x="5505" y="6040"/>
                    </a:lnTo>
                    <a:lnTo>
                      <a:pt x="5505" y="6040"/>
                    </a:lnTo>
                    <a:lnTo>
                      <a:pt x="5626" y="6113"/>
                    </a:lnTo>
                    <a:lnTo>
                      <a:pt x="5773" y="6162"/>
                    </a:lnTo>
                    <a:lnTo>
                      <a:pt x="5919" y="6211"/>
                    </a:lnTo>
                    <a:lnTo>
                      <a:pt x="6089" y="6235"/>
                    </a:lnTo>
                    <a:lnTo>
                      <a:pt x="6089" y="6235"/>
                    </a:lnTo>
                    <a:lnTo>
                      <a:pt x="6235" y="6235"/>
                    </a:lnTo>
                    <a:lnTo>
                      <a:pt x="6357" y="6284"/>
                    </a:lnTo>
                    <a:lnTo>
                      <a:pt x="6430" y="6333"/>
                    </a:lnTo>
                    <a:lnTo>
                      <a:pt x="6454" y="6381"/>
                    </a:lnTo>
                    <a:lnTo>
                      <a:pt x="6454" y="6430"/>
                    </a:lnTo>
                    <a:lnTo>
                      <a:pt x="6454" y="6430"/>
                    </a:lnTo>
                    <a:lnTo>
                      <a:pt x="6430" y="6527"/>
                    </a:lnTo>
                    <a:lnTo>
                      <a:pt x="6308" y="6722"/>
                    </a:lnTo>
                    <a:lnTo>
                      <a:pt x="6113" y="6941"/>
                    </a:lnTo>
                    <a:lnTo>
                      <a:pt x="5894" y="7185"/>
                    </a:lnTo>
                    <a:lnTo>
                      <a:pt x="5894" y="7185"/>
                    </a:lnTo>
                    <a:lnTo>
                      <a:pt x="5675" y="7429"/>
                    </a:lnTo>
                    <a:lnTo>
                      <a:pt x="5505" y="7696"/>
                    </a:lnTo>
                    <a:lnTo>
                      <a:pt x="5358" y="7940"/>
                    </a:lnTo>
                    <a:lnTo>
                      <a:pt x="5334" y="8037"/>
                    </a:lnTo>
                    <a:lnTo>
                      <a:pt x="5334" y="8135"/>
                    </a:lnTo>
                    <a:lnTo>
                      <a:pt x="5334" y="8135"/>
                    </a:lnTo>
                    <a:lnTo>
                      <a:pt x="5334" y="8281"/>
                    </a:lnTo>
                    <a:lnTo>
                      <a:pt x="5358" y="8427"/>
                    </a:lnTo>
                    <a:lnTo>
                      <a:pt x="5383" y="8525"/>
                    </a:lnTo>
                    <a:lnTo>
                      <a:pt x="5432" y="8598"/>
                    </a:lnTo>
                    <a:lnTo>
                      <a:pt x="5432" y="8598"/>
                    </a:lnTo>
                    <a:lnTo>
                      <a:pt x="5456" y="8646"/>
                    </a:lnTo>
                    <a:lnTo>
                      <a:pt x="5480" y="8719"/>
                    </a:lnTo>
                    <a:lnTo>
                      <a:pt x="5505" y="8890"/>
                    </a:lnTo>
                    <a:lnTo>
                      <a:pt x="5505" y="8890"/>
                    </a:lnTo>
                    <a:lnTo>
                      <a:pt x="5480" y="8987"/>
                    </a:lnTo>
                    <a:lnTo>
                      <a:pt x="5383" y="9158"/>
                    </a:lnTo>
                    <a:lnTo>
                      <a:pt x="5237" y="9353"/>
                    </a:lnTo>
                    <a:lnTo>
                      <a:pt x="5042" y="9547"/>
                    </a:lnTo>
                    <a:lnTo>
                      <a:pt x="5042" y="9547"/>
                    </a:lnTo>
                    <a:lnTo>
                      <a:pt x="4847" y="9742"/>
                    </a:lnTo>
                    <a:lnTo>
                      <a:pt x="4701" y="9937"/>
                    </a:lnTo>
                    <a:lnTo>
                      <a:pt x="4603" y="10108"/>
                    </a:lnTo>
                    <a:lnTo>
                      <a:pt x="4555" y="10205"/>
                    </a:lnTo>
                    <a:lnTo>
                      <a:pt x="4555" y="10205"/>
                    </a:lnTo>
                    <a:lnTo>
                      <a:pt x="4530" y="10327"/>
                    </a:lnTo>
                    <a:lnTo>
                      <a:pt x="4457" y="10473"/>
                    </a:lnTo>
                    <a:lnTo>
                      <a:pt x="4336" y="10619"/>
                    </a:lnTo>
                    <a:lnTo>
                      <a:pt x="4189" y="10790"/>
                    </a:lnTo>
                    <a:lnTo>
                      <a:pt x="4189" y="10790"/>
                    </a:lnTo>
                    <a:lnTo>
                      <a:pt x="4019" y="10936"/>
                    </a:lnTo>
                    <a:lnTo>
                      <a:pt x="3873" y="11057"/>
                    </a:lnTo>
                    <a:lnTo>
                      <a:pt x="3727" y="11131"/>
                    </a:lnTo>
                    <a:lnTo>
                      <a:pt x="3605" y="11155"/>
                    </a:lnTo>
                    <a:lnTo>
                      <a:pt x="3605" y="11155"/>
                    </a:lnTo>
                    <a:lnTo>
                      <a:pt x="3532" y="11155"/>
                    </a:lnTo>
                    <a:lnTo>
                      <a:pt x="3434" y="11106"/>
                    </a:lnTo>
                    <a:lnTo>
                      <a:pt x="3337" y="11057"/>
                    </a:lnTo>
                    <a:lnTo>
                      <a:pt x="3240" y="10984"/>
                    </a:lnTo>
                    <a:lnTo>
                      <a:pt x="3240" y="10984"/>
                    </a:lnTo>
                    <a:lnTo>
                      <a:pt x="3167" y="10887"/>
                    </a:lnTo>
                    <a:lnTo>
                      <a:pt x="3093" y="10790"/>
                    </a:lnTo>
                    <a:lnTo>
                      <a:pt x="3069" y="10692"/>
                    </a:lnTo>
                    <a:lnTo>
                      <a:pt x="3045" y="10595"/>
                    </a:lnTo>
                    <a:lnTo>
                      <a:pt x="3045" y="10595"/>
                    </a:lnTo>
                    <a:lnTo>
                      <a:pt x="3020" y="10424"/>
                    </a:lnTo>
                    <a:lnTo>
                      <a:pt x="2996" y="10351"/>
                    </a:lnTo>
                    <a:lnTo>
                      <a:pt x="2947" y="10302"/>
                    </a:lnTo>
                    <a:lnTo>
                      <a:pt x="2947" y="10302"/>
                    </a:lnTo>
                    <a:lnTo>
                      <a:pt x="2923" y="10254"/>
                    </a:lnTo>
                    <a:lnTo>
                      <a:pt x="2874" y="10181"/>
                    </a:lnTo>
                    <a:lnTo>
                      <a:pt x="2850" y="10035"/>
                    </a:lnTo>
                    <a:lnTo>
                      <a:pt x="2850" y="10035"/>
                    </a:lnTo>
                    <a:lnTo>
                      <a:pt x="2826" y="9864"/>
                    </a:lnTo>
                    <a:lnTo>
                      <a:pt x="2801" y="9791"/>
                    </a:lnTo>
                    <a:lnTo>
                      <a:pt x="2752" y="9742"/>
                    </a:lnTo>
                    <a:lnTo>
                      <a:pt x="2752" y="9742"/>
                    </a:lnTo>
                    <a:lnTo>
                      <a:pt x="2728" y="9669"/>
                    </a:lnTo>
                    <a:lnTo>
                      <a:pt x="2704" y="9572"/>
                    </a:lnTo>
                    <a:lnTo>
                      <a:pt x="2679" y="9426"/>
                    </a:lnTo>
                    <a:lnTo>
                      <a:pt x="2655" y="9255"/>
                    </a:lnTo>
                    <a:lnTo>
                      <a:pt x="2655" y="9255"/>
                    </a:lnTo>
                    <a:lnTo>
                      <a:pt x="2679" y="9109"/>
                    </a:lnTo>
                    <a:lnTo>
                      <a:pt x="2704" y="8963"/>
                    </a:lnTo>
                    <a:lnTo>
                      <a:pt x="2728" y="8866"/>
                    </a:lnTo>
                    <a:lnTo>
                      <a:pt x="2752" y="8792"/>
                    </a:lnTo>
                    <a:lnTo>
                      <a:pt x="2752" y="8792"/>
                    </a:lnTo>
                    <a:lnTo>
                      <a:pt x="2801" y="8744"/>
                    </a:lnTo>
                    <a:lnTo>
                      <a:pt x="2826" y="8671"/>
                    </a:lnTo>
                    <a:lnTo>
                      <a:pt x="2850" y="8500"/>
                    </a:lnTo>
                    <a:lnTo>
                      <a:pt x="2850" y="8500"/>
                    </a:lnTo>
                    <a:lnTo>
                      <a:pt x="2826" y="8403"/>
                    </a:lnTo>
                    <a:lnTo>
                      <a:pt x="2777" y="8281"/>
                    </a:lnTo>
                    <a:lnTo>
                      <a:pt x="2679" y="8159"/>
                    </a:lnTo>
                    <a:lnTo>
                      <a:pt x="2582" y="8037"/>
                    </a:lnTo>
                    <a:lnTo>
                      <a:pt x="2582" y="8037"/>
                    </a:lnTo>
                    <a:lnTo>
                      <a:pt x="2460" y="7891"/>
                    </a:lnTo>
                    <a:lnTo>
                      <a:pt x="2363" y="7721"/>
                    </a:lnTo>
                    <a:lnTo>
                      <a:pt x="2314" y="7526"/>
                    </a:lnTo>
                    <a:lnTo>
                      <a:pt x="2290" y="7356"/>
                    </a:lnTo>
                    <a:lnTo>
                      <a:pt x="2290" y="7356"/>
                    </a:lnTo>
                    <a:lnTo>
                      <a:pt x="2290" y="7209"/>
                    </a:lnTo>
                    <a:lnTo>
                      <a:pt x="2265" y="7063"/>
                    </a:lnTo>
                    <a:lnTo>
                      <a:pt x="2217" y="6966"/>
                    </a:lnTo>
                    <a:lnTo>
                      <a:pt x="2192" y="6893"/>
                    </a:lnTo>
                    <a:lnTo>
                      <a:pt x="2192" y="6893"/>
                    </a:lnTo>
                    <a:lnTo>
                      <a:pt x="2144" y="6844"/>
                    </a:lnTo>
                    <a:lnTo>
                      <a:pt x="2071" y="6820"/>
                    </a:lnTo>
                    <a:lnTo>
                      <a:pt x="1900" y="6795"/>
                    </a:lnTo>
                    <a:lnTo>
                      <a:pt x="1900" y="6795"/>
                    </a:lnTo>
                    <a:lnTo>
                      <a:pt x="1754" y="6820"/>
                    </a:lnTo>
                    <a:lnTo>
                      <a:pt x="1681" y="6844"/>
                    </a:lnTo>
                    <a:lnTo>
                      <a:pt x="1632" y="6893"/>
                    </a:lnTo>
                    <a:lnTo>
                      <a:pt x="1632" y="6893"/>
                    </a:lnTo>
                    <a:lnTo>
                      <a:pt x="1559" y="6941"/>
                    </a:lnTo>
                    <a:lnTo>
                      <a:pt x="1437" y="6966"/>
                    </a:lnTo>
                    <a:lnTo>
                      <a:pt x="1291" y="6990"/>
                    </a:lnTo>
                    <a:lnTo>
                      <a:pt x="1145" y="6990"/>
                    </a:lnTo>
                    <a:lnTo>
                      <a:pt x="1145" y="6990"/>
                    </a:lnTo>
                    <a:lnTo>
                      <a:pt x="975" y="6966"/>
                    </a:lnTo>
                    <a:lnTo>
                      <a:pt x="780" y="6868"/>
                    </a:lnTo>
                    <a:lnTo>
                      <a:pt x="561" y="6747"/>
                    </a:lnTo>
                    <a:lnTo>
                      <a:pt x="390" y="6601"/>
                    </a:lnTo>
                    <a:lnTo>
                      <a:pt x="390" y="6601"/>
                    </a:lnTo>
                    <a:lnTo>
                      <a:pt x="317" y="6527"/>
                    </a:lnTo>
                    <a:lnTo>
                      <a:pt x="244" y="6406"/>
                    </a:lnTo>
                    <a:lnTo>
                      <a:pt x="122" y="6113"/>
                    </a:lnTo>
                    <a:lnTo>
                      <a:pt x="49" y="5797"/>
                    </a:lnTo>
                    <a:lnTo>
                      <a:pt x="0" y="5480"/>
                    </a:lnTo>
                    <a:lnTo>
                      <a:pt x="0" y="5480"/>
                    </a:lnTo>
                    <a:lnTo>
                      <a:pt x="25" y="5310"/>
                    </a:lnTo>
                    <a:lnTo>
                      <a:pt x="49" y="5139"/>
                    </a:lnTo>
                    <a:lnTo>
                      <a:pt x="147" y="4798"/>
                    </a:lnTo>
                    <a:lnTo>
                      <a:pt x="220" y="4628"/>
                    </a:lnTo>
                    <a:lnTo>
                      <a:pt x="293" y="4482"/>
                    </a:lnTo>
                    <a:lnTo>
                      <a:pt x="390" y="4336"/>
                    </a:lnTo>
                    <a:lnTo>
                      <a:pt x="487" y="4238"/>
                    </a:lnTo>
                    <a:lnTo>
                      <a:pt x="487" y="4238"/>
                    </a:lnTo>
                    <a:lnTo>
                      <a:pt x="682" y="4043"/>
                    </a:lnTo>
                    <a:lnTo>
                      <a:pt x="877" y="3897"/>
                    </a:lnTo>
                    <a:lnTo>
                      <a:pt x="1048" y="3800"/>
                    </a:lnTo>
                    <a:lnTo>
                      <a:pt x="1145" y="3751"/>
                    </a:lnTo>
                    <a:lnTo>
                      <a:pt x="1145" y="3751"/>
                    </a:lnTo>
                    <a:lnTo>
                      <a:pt x="1316" y="3727"/>
                    </a:lnTo>
                    <a:lnTo>
                      <a:pt x="1389" y="3702"/>
                    </a:lnTo>
                    <a:lnTo>
                      <a:pt x="1437" y="3654"/>
                    </a:lnTo>
                    <a:lnTo>
                      <a:pt x="1437" y="3654"/>
                    </a:lnTo>
                    <a:lnTo>
                      <a:pt x="1510" y="3629"/>
                    </a:lnTo>
                    <a:lnTo>
                      <a:pt x="1608" y="3605"/>
                    </a:lnTo>
                    <a:lnTo>
                      <a:pt x="1754" y="3581"/>
                    </a:lnTo>
                    <a:lnTo>
                      <a:pt x="1900" y="3581"/>
                    </a:lnTo>
                    <a:lnTo>
                      <a:pt x="1900" y="3581"/>
                    </a:lnTo>
                    <a:lnTo>
                      <a:pt x="2071" y="3581"/>
                    </a:lnTo>
                    <a:lnTo>
                      <a:pt x="2241" y="3629"/>
                    </a:lnTo>
                    <a:lnTo>
                      <a:pt x="2363" y="3678"/>
                    </a:lnTo>
                    <a:lnTo>
                      <a:pt x="2485" y="3751"/>
                    </a:lnTo>
                    <a:lnTo>
                      <a:pt x="2485" y="3751"/>
                    </a:lnTo>
                    <a:lnTo>
                      <a:pt x="2558" y="3824"/>
                    </a:lnTo>
                    <a:lnTo>
                      <a:pt x="2655" y="3897"/>
                    </a:lnTo>
                    <a:lnTo>
                      <a:pt x="2777" y="3946"/>
                    </a:lnTo>
                    <a:lnTo>
                      <a:pt x="2850" y="3946"/>
                    </a:lnTo>
                    <a:lnTo>
                      <a:pt x="2850" y="3946"/>
                    </a:lnTo>
                    <a:lnTo>
                      <a:pt x="3020" y="3970"/>
                    </a:lnTo>
                    <a:lnTo>
                      <a:pt x="3093" y="4019"/>
                    </a:lnTo>
                    <a:lnTo>
                      <a:pt x="3142" y="4043"/>
                    </a:lnTo>
                    <a:lnTo>
                      <a:pt x="3142" y="4043"/>
                    </a:lnTo>
                    <a:lnTo>
                      <a:pt x="3191" y="4068"/>
                    </a:lnTo>
                    <a:lnTo>
                      <a:pt x="3240" y="4092"/>
                    </a:lnTo>
                    <a:lnTo>
                      <a:pt x="3288" y="4068"/>
                    </a:lnTo>
                    <a:lnTo>
                      <a:pt x="3337" y="4043"/>
                    </a:lnTo>
                    <a:lnTo>
                      <a:pt x="3337" y="4043"/>
                    </a:lnTo>
                    <a:lnTo>
                      <a:pt x="3386" y="4019"/>
                    </a:lnTo>
                    <a:lnTo>
                      <a:pt x="3459" y="3970"/>
                    </a:lnTo>
                    <a:lnTo>
                      <a:pt x="3605" y="3946"/>
                    </a:lnTo>
                    <a:lnTo>
                      <a:pt x="3605" y="3946"/>
                    </a:lnTo>
                    <a:lnTo>
                      <a:pt x="3775" y="3970"/>
                    </a:lnTo>
                    <a:lnTo>
                      <a:pt x="3848" y="4019"/>
                    </a:lnTo>
                    <a:lnTo>
                      <a:pt x="3897" y="4043"/>
                    </a:lnTo>
                    <a:lnTo>
                      <a:pt x="3897" y="4043"/>
                    </a:lnTo>
                    <a:lnTo>
                      <a:pt x="3970" y="4092"/>
                    </a:lnTo>
                    <a:lnTo>
                      <a:pt x="4068" y="4116"/>
                    </a:lnTo>
                    <a:lnTo>
                      <a:pt x="4214" y="4141"/>
                    </a:lnTo>
                    <a:lnTo>
                      <a:pt x="4384" y="4141"/>
                    </a:lnTo>
                    <a:lnTo>
                      <a:pt x="4384" y="4141"/>
                    </a:lnTo>
                    <a:lnTo>
                      <a:pt x="4530" y="4141"/>
                    </a:lnTo>
                    <a:lnTo>
                      <a:pt x="4677" y="4116"/>
                    </a:lnTo>
                    <a:lnTo>
                      <a:pt x="4774" y="4092"/>
                    </a:lnTo>
                    <a:lnTo>
                      <a:pt x="4847" y="4043"/>
                    </a:lnTo>
                    <a:lnTo>
                      <a:pt x="4847" y="4043"/>
                    </a:lnTo>
                    <a:lnTo>
                      <a:pt x="4896" y="3995"/>
                    </a:lnTo>
                    <a:lnTo>
                      <a:pt x="4920" y="3921"/>
                    </a:lnTo>
                    <a:lnTo>
                      <a:pt x="4944" y="3751"/>
                    </a:lnTo>
                    <a:lnTo>
                      <a:pt x="4944" y="3751"/>
                    </a:lnTo>
                    <a:lnTo>
                      <a:pt x="4944" y="3727"/>
                    </a:lnTo>
                    <a:lnTo>
                      <a:pt x="4920" y="3678"/>
                    </a:lnTo>
                    <a:lnTo>
                      <a:pt x="4823" y="3629"/>
                    </a:lnTo>
                    <a:lnTo>
                      <a:pt x="4701" y="3581"/>
                    </a:lnTo>
                    <a:lnTo>
                      <a:pt x="4555" y="3581"/>
                    </a:lnTo>
                    <a:lnTo>
                      <a:pt x="4555" y="3581"/>
                    </a:lnTo>
                    <a:lnTo>
                      <a:pt x="4409" y="3556"/>
                    </a:lnTo>
                    <a:lnTo>
                      <a:pt x="4238" y="3507"/>
                    </a:lnTo>
                    <a:lnTo>
                      <a:pt x="4092" y="3459"/>
                    </a:lnTo>
                    <a:lnTo>
                      <a:pt x="3995" y="3386"/>
                    </a:lnTo>
                    <a:lnTo>
                      <a:pt x="3995" y="3386"/>
                    </a:lnTo>
                    <a:lnTo>
                      <a:pt x="3897" y="3313"/>
                    </a:lnTo>
                    <a:lnTo>
                      <a:pt x="3800" y="3240"/>
                    </a:lnTo>
                    <a:lnTo>
                      <a:pt x="3702" y="3215"/>
                    </a:lnTo>
                    <a:lnTo>
                      <a:pt x="3605" y="3191"/>
                    </a:lnTo>
                    <a:lnTo>
                      <a:pt x="3605" y="3191"/>
                    </a:lnTo>
                    <a:lnTo>
                      <a:pt x="3532" y="3166"/>
                    </a:lnTo>
                    <a:lnTo>
                      <a:pt x="3434" y="3142"/>
                    </a:lnTo>
                    <a:lnTo>
                      <a:pt x="3337" y="3069"/>
                    </a:lnTo>
                    <a:lnTo>
                      <a:pt x="3240" y="2996"/>
                    </a:lnTo>
                    <a:lnTo>
                      <a:pt x="3240" y="2996"/>
                    </a:lnTo>
                    <a:lnTo>
                      <a:pt x="3167" y="2923"/>
                    </a:lnTo>
                    <a:lnTo>
                      <a:pt x="3069" y="2899"/>
                    </a:lnTo>
                    <a:lnTo>
                      <a:pt x="2996" y="2874"/>
                    </a:lnTo>
                    <a:lnTo>
                      <a:pt x="2947" y="2899"/>
                    </a:lnTo>
                    <a:lnTo>
                      <a:pt x="2947" y="2899"/>
                    </a:lnTo>
                    <a:lnTo>
                      <a:pt x="2899" y="2923"/>
                    </a:lnTo>
                    <a:lnTo>
                      <a:pt x="2826" y="2923"/>
                    </a:lnTo>
                    <a:lnTo>
                      <a:pt x="2752" y="2874"/>
                    </a:lnTo>
                    <a:lnTo>
                      <a:pt x="2655" y="2801"/>
                    </a:lnTo>
                    <a:lnTo>
                      <a:pt x="2655" y="2801"/>
                    </a:lnTo>
                    <a:lnTo>
                      <a:pt x="2582" y="2752"/>
                    </a:lnTo>
                    <a:lnTo>
                      <a:pt x="2509" y="2704"/>
                    </a:lnTo>
                    <a:lnTo>
                      <a:pt x="2436" y="2704"/>
                    </a:lnTo>
                    <a:lnTo>
                      <a:pt x="2387" y="2704"/>
                    </a:lnTo>
                    <a:lnTo>
                      <a:pt x="2387" y="2704"/>
                    </a:lnTo>
                    <a:lnTo>
                      <a:pt x="2338" y="2752"/>
                    </a:lnTo>
                    <a:lnTo>
                      <a:pt x="2265" y="2777"/>
                    </a:lnTo>
                    <a:lnTo>
                      <a:pt x="2095" y="2801"/>
                    </a:lnTo>
                    <a:lnTo>
                      <a:pt x="2095" y="2801"/>
                    </a:lnTo>
                    <a:lnTo>
                      <a:pt x="1997" y="2850"/>
                    </a:lnTo>
                    <a:lnTo>
                      <a:pt x="1851" y="2923"/>
                    </a:lnTo>
                    <a:lnTo>
                      <a:pt x="1681" y="3045"/>
                    </a:lnTo>
                    <a:lnTo>
                      <a:pt x="1535" y="3191"/>
                    </a:lnTo>
                    <a:lnTo>
                      <a:pt x="1535" y="3191"/>
                    </a:lnTo>
                    <a:lnTo>
                      <a:pt x="1364" y="3337"/>
                    </a:lnTo>
                    <a:lnTo>
                      <a:pt x="1194" y="3459"/>
                    </a:lnTo>
                    <a:lnTo>
                      <a:pt x="1072" y="3532"/>
                    </a:lnTo>
                    <a:lnTo>
                      <a:pt x="950" y="3581"/>
                    </a:lnTo>
                    <a:lnTo>
                      <a:pt x="950" y="3581"/>
                    </a:lnTo>
                    <a:lnTo>
                      <a:pt x="804" y="3532"/>
                    </a:lnTo>
                    <a:lnTo>
                      <a:pt x="731" y="3507"/>
                    </a:lnTo>
                    <a:lnTo>
                      <a:pt x="682" y="3483"/>
                    </a:lnTo>
                    <a:lnTo>
                      <a:pt x="682" y="3483"/>
                    </a:lnTo>
                    <a:lnTo>
                      <a:pt x="634" y="3434"/>
                    </a:lnTo>
                    <a:lnTo>
                      <a:pt x="609" y="3361"/>
                    </a:lnTo>
                    <a:lnTo>
                      <a:pt x="585" y="3191"/>
                    </a:lnTo>
                    <a:lnTo>
                      <a:pt x="585" y="3191"/>
                    </a:lnTo>
                    <a:lnTo>
                      <a:pt x="609" y="3020"/>
                    </a:lnTo>
                    <a:lnTo>
                      <a:pt x="634" y="2947"/>
                    </a:lnTo>
                    <a:lnTo>
                      <a:pt x="682" y="2899"/>
                    </a:lnTo>
                    <a:lnTo>
                      <a:pt x="682" y="2899"/>
                    </a:lnTo>
                    <a:lnTo>
                      <a:pt x="731" y="2874"/>
                    </a:lnTo>
                    <a:lnTo>
                      <a:pt x="853" y="2850"/>
                    </a:lnTo>
                    <a:lnTo>
                      <a:pt x="999" y="2826"/>
                    </a:lnTo>
                    <a:lnTo>
                      <a:pt x="1145" y="2801"/>
                    </a:lnTo>
                    <a:lnTo>
                      <a:pt x="1145" y="2801"/>
                    </a:lnTo>
                    <a:lnTo>
                      <a:pt x="1291" y="2801"/>
                    </a:lnTo>
                    <a:lnTo>
                      <a:pt x="1413" y="2752"/>
                    </a:lnTo>
                    <a:lnTo>
                      <a:pt x="1486" y="2704"/>
                    </a:lnTo>
                    <a:lnTo>
                      <a:pt x="1510" y="2655"/>
                    </a:lnTo>
                    <a:lnTo>
                      <a:pt x="1535" y="2631"/>
                    </a:lnTo>
                    <a:lnTo>
                      <a:pt x="1535" y="2631"/>
                    </a:lnTo>
                    <a:lnTo>
                      <a:pt x="1486" y="2460"/>
                    </a:lnTo>
                    <a:lnTo>
                      <a:pt x="1462" y="2387"/>
                    </a:lnTo>
                    <a:lnTo>
                      <a:pt x="1437" y="2338"/>
                    </a:lnTo>
                    <a:lnTo>
                      <a:pt x="1437" y="2338"/>
                    </a:lnTo>
                    <a:lnTo>
                      <a:pt x="1389" y="2290"/>
                    </a:lnTo>
                    <a:lnTo>
                      <a:pt x="1389" y="2241"/>
                    </a:lnTo>
                    <a:lnTo>
                      <a:pt x="1389" y="2192"/>
                    </a:lnTo>
                    <a:lnTo>
                      <a:pt x="1437" y="2144"/>
                    </a:lnTo>
                    <a:lnTo>
                      <a:pt x="1437" y="2144"/>
                    </a:lnTo>
                    <a:lnTo>
                      <a:pt x="1486" y="2119"/>
                    </a:lnTo>
                    <a:lnTo>
                      <a:pt x="1559" y="2070"/>
                    </a:lnTo>
                    <a:lnTo>
                      <a:pt x="1705" y="2046"/>
                    </a:lnTo>
                    <a:lnTo>
                      <a:pt x="1705" y="2046"/>
                    </a:lnTo>
                    <a:lnTo>
                      <a:pt x="1803" y="2046"/>
                    </a:lnTo>
                    <a:lnTo>
                      <a:pt x="1900" y="1997"/>
                    </a:lnTo>
                    <a:lnTo>
                      <a:pt x="1997" y="1924"/>
                    </a:lnTo>
                    <a:lnTo>
                      <a:pt x="2095" y="1851"/>
                    </a:lnTo>
                    <a:lnTo>
                      <a:pt x="2095" y="1851"/>
                    </a:lnTo>
                    <a:lnTo>
                      <a:pt x="2168" y="1778"/>
                    </a:lnTo>
                    <a:lnTo>
                      <a:pt x="2241" y="1681"/>
                    </a:lnTo>
                    <a:lnTo>
                      <a:pt x="2265" y="1559"/>
                    </a:lnTo>
                    <a:lnTo>
                      <a:pt x="2290" y="1486"/>
                    </a:lnTo>
                    <a:lnTo>
                      <a:pt x="2290" y="1486"/>
                    </a:lnTo>
                    <a:lnTo>
                      <a:pt x="2265" y="1315"/>
                    </a:lnTo>
                    <a:lnTo>
                      <a:pt x="2217" y="1242"/>
                    </a:lnTo>
                    <a:lnTo>
                      <a:pt x="2192" y="1194"/>
                    </a:lnTo>
                    <a:lnTo>
                      <a:pt x="2192" y="1194"/>
                    </a:lnTo>
                    <a:lnTo>
                      <a:pt x="2192" y="1169"/>
                    </a:lnTo>
                    <a:lnTo>
                      <a:pt x="2192" y="1121"/>
                    </a:lnTo>
                    <a:lnTo>
                      <a:pt x="2265" y="999"/>
                    </a:lnTo>
                    <a:lnTo>
                      <a:pt x="2387" y="828"/>
                    </a:lnTo>
                    <a:lnTo>
                      <a:pt x="2582" y="634"/>
                    </a:lnTo>
                    <a:lnTo>
                      <a:pt x="2582" y="634"/>
                    </a:lnTo>
                    <a:lnTo>
                      <a:pt x="2679" y="536"/>
                    </a:lnTo>
                    <a:lnTo>
                      <a:pt x="2826" y="439"/>
                    </a:lnTo>
                    <a:lnTo>
                      <a:pt x="2972" y="366"/>
                    </a:lnTo>
                    <a:lnTo>
                      <a:pt x="3142" y="293"/>
                    </a:lnTo>
                    <a:lnTo>
                      <a:pt x="3483" y="195"/>
                    </a:lnTo>
                    <a:lnTo>
                      <a:pt x="3654" y="171"/>
                    </a:lnTo>
                    <a:lnTo>
                      <a:pt x="3800" y="146"/>
                    </a:lnTo>
                    <a:lnTo>
                      <a:pt x="3800" y="146"/>
                    </a:lnTo>
                    <a:lnTo>
                      <a:pt x="4116" y="171"/>
                    </a:lnTo>
                    <a:lnTo>
                      <a:pt x="4360" y="171"/>
                    </a:lnTo>
                    <a:lnTo>
                      <a:pt x="4555" y="220"/>
                    </a:lnTo>
                    <a:lnTo>
                      <a:pt x="4652" y="244"/>
                    </a:lnTo>
                    <a:lnTo>
                      <a:pt x="4652" y="244"/>
                    </a:lnTo>
                    <a:lnTo>
                      <a:pt x="4701" y="268"/>
                    </a:lnTo>
                    <a:lnTo>
                      <a:pt x="4750" y="293"/>
                    </a:lnTo>
                    <a:lnTo>
                      <a:pt x="4798" y="268"/>
                    </a:lnTo>
                    <a:lnTo>
                      <a:pt x="4847" y="244"/>
                    </a:lnTo>
                    <a:lnTo>
                      <a:pt x="4847" y="244"/>
                    </a:lnTo>
                    <a:lnTo>
                      <a:pt x="5018" y="195"/>
                    </a:lnTo>
                    <a:lnTo>
                      <a:pt x="5407" y="122"/>
                    </a:lnTo>
                    <a:lnTo>
                      <a:pt x="5821" y="25"/>
                    </a:lnTo>
                    <a:lnTo>
                      <a:pt x="6138" y="0"/>
                    </a:lnTo>
                  </a:path>
                </a:pathLst>
              </a:custGeom>
              <a:noFill/>
              <a:ln cap="rnd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9" name="Shape 469"/>
            <p:cNvSpPr txBox="1"/>
            <p:nvPr/>
          </p:nvSpPr>
          <p:spPr>
            <a:xfrm>
              <a:off x="8516775" y="4626250"/>
              <a:ext cx="576000" cy="3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u="sng">
                  <a:solidFill>
                    <a:schemeClr val="hlink"/>
                  </a:solidFill>
                  <a:hlinkClick r:id="rId5"/>
                </a:rPr>
                <a:t>www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idx="4294967295" type="ctrTitle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highlight>
                  <a:srgbClr val="FFCD00"/>
                </a:highlight>
                <a:latin typeface="Ubuntu"/>
                <a:ea typeface="Ubuntu"/>
                <a:cs typeface="Ubuntu"/>
                <a:sym typeface="Ubuntu"/>
              </a:rPr>
              <a:t>Wpływ</a:t>
            </a:r>
          </a:p>
        </p:txBody>
      </p:sp>
      <p:sp>
        <p:nvSpPr>
          <p:cNvPr id="475" name="Shape 475"/>
          <p:cNvSpPr txBox="1"/>
          <p:nvPr>
            <p:ph idx="4294967295" type="subTitle"/>
          </p:nvPr>
        </p:nvSpPr>
        <p:spPr>
          <a:xfrm>
            <a:off x="1951575" y="3792554"/>
            <a:ext cx="52410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Droid Sans"/>
                <a:ea typeface="Droid Sans"/>
                <a:cs typeface="Droid Sans"/>
                <a:sym typeface="Droid Sans"/>
              </a:rPr>
              <a:t>Jak informacja rozprzestrzenia się w sieci?</a:t>
            </a:r>
          </a:p>
        </p:txBody>
      </p:sp>
      <p:sp>
        <p:nvSpPr>
          <p:cNvPr id="476" name="Shape 476"/>
          <p:cNvSpPr/>
          <p:nvPr/>
        </p:nvSpPr>
        <p:spPr>
          <a:xfrm>
            <a:off x="3470250" y="429331"/>
            <a:ext cx="2203500" cy="2203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4596200" y="983003"/>
            <a:ext cx="103800" cy="107100"/>
          </a:xfrm>
          <a:prstGeom prst="ellipse">
            <a:avLst/>
          </a:prstGeom>
          <a:solidFill>
            <a:srgbClr val="88888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4717802" y="645575"/>
            <a:ext cx="103800" cy="107100"/>
          </a:xfrm>
          <a:prstGeom prst="ellipse">
            <a:avLst/>
          </a:prstGeom>
          <a:solidFill>
            <a:srgbClr val="88888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4673150" y="1422329"/>
            <a:ext cx="103800" cy="107100"/>
          </a:xfrm>
          <a:prstGeom prst="ellipse">
            <a:avLst/>
          </a:prstGeom>
          <a:solidFill>
            <a:srgbClr val="88888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5048247" y="810634"/>
            <a:ext cx="103800" cy="107099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/>
          <p:nvPr/>
        </p:nvSpPr>
        <p:spPr>
          <a:xfrm>
            <a:off x="5211409" y="1127657"/>
            <a:ext cx="103800" cy="107100"/>
          </a:xfrm>
          <a:prstGeom prst="ellipse">
            <a:avLst/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/>
        </p:nvSpPr>
        <p:spPr>
          <a:xfrm>
            <a:off x="4942327" y="1361374"/>
            <a:ext cx="103800" cy="107100"/>
          </a:xfrm>
          <a:prstGeom prst="ellipse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5176160" y="1581045"/>
            <a:ext cx="103800" cy="107100"/>
          </a:xfrm>
          <a:prstGeom prst="ellipse">
            <a:avLst/>
          </a:prstGeom>
          <a:solidFill>
            <a:srgbClr val="88888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84" name="Shape 484"/>
          <p:cNvCxnSpPr>
            <a:stCxn id="478" idx="3"/>
            <a:endCxn id="477" idx="0"/>
          </p:cNvCxnSpPr>
          <p:nvPr/>
        </p:nvCxnSpPr>
        <p:spPr>
          <a:xfrm flipH="1">
            <a:off x="4648103" y="736990"/>
            <a:ext cx="84900" cy="2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5" name="Shape 485"/>
          <p:cNvCxnSpPr>
            <a:stCxn id="477" idx="4"/>
            <a:endCxn id="479" idx="0"/>
          </p:cNvCxnSpPr>
          <p:nvPr/>
        </p:nvCxnSpPr>
        <p:spPr>
          <a:xfrm>
            <a:off x="4648100" y="1090103"/>
            <a:ext cx="77100" cy="33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6" name="Shape 486"/>
          <p:cNvCxnSpPr>
            <a:stCxn id="477" idx="6"/>
            <a:endCxn id="481" idx="2"/>
          </p:cNvCxnSpPr>
          <p:nvPr/>
        </p:nvCxnSpPr>
        <p:spPr>
          <a:xfrm>
            <a:off x="4700000" y="1036553"/>
            <a:ext cx="511500" cy="14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7" name="Shape 487"/>
          <p:cNvCxnSpPr>
            <a:stCxn id="478" idx="6"/>
            <a:endCxn id="480" idx="1"/>
          </p:cNvCxnSpPr>
          <p:nvPr/>
        </p:nvCxnSpPr>
        <p:spPr>
          <a:xfrm>
            <a:off x="4821602" y="699125"/>
            <a:ext cx="241800" cy="1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8" name="Shape 488"/>
          <p:cNvCxnSpPr>
            <a:stCxn id="480" idx="4"/>
            <a:endCxn id="482" idx="0"/>
          </p:cNvCxnSpPr>
          <p:nvPr/>
        </p:nvCxnSpPr>
        <p:spPr>
          <a:xfrm flipH="1">
            <a:off x="4994247" y="917734"/>
            <a:ext cx="105900" cy="44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9" name="Shape 489"/>
          <p:cNvCxnSpPr>
            <a:stCxn id="479" idx="5"/>
            <a:endCxn id="483" idx="2"/>
          </p:cNvCxnSpPr>
          <p:nvPr/>
        </p:nvCxnSpPr>
        <p:spPr>
          <a:xfrm>
            <a:off x="4761749" y="1513745"/>
            <a:ext cx="414300" cy="1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90" name="Shape 490"/>
          <p:cNvCxnSpPr>
            <a:stCxn id="483" idx="0"/>
            <a:endCxn id="481" idx="4"/>
          </p:cNvCxnSpPr>
          <p:nvPr/>
        </p:nvCxnSpPr>
        <p:spPr>
          <a:xfrm flipH="1" rot="10800000">
            <a:off x="5228060" y="1234845"/>
            <a:ext cx="35100" cy="3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91" name="Shape 491"/>
          <p:cNvCxnSpPr>
            <a:stCxn id="481" idx="0"/>
            <a:endCxn id="480" idx="5"/>
          </p:cNvCxnSpPr>
          <p:nvPr/>
        </p:nvCxnSpPr>
        <p:spPr>
          <a:xfrm rot="10800000">
            <a:off x="5136709" y="902057"/>
            <a:ext cx="126600" cy="2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92" name="Shape 492"/>
          <p:cNvCxnSpPr>
            <a:stCxn id="482" idx="1"/>
            <a:endCxn id="478" idx="4"/>
          </p:cNvCxnSpPr>
          <p:nvPr/>
        </p:nvCxnSpPr>
        <p:spPr>
          <a:xfrm rot="10800000">
            <a:off x="4769728" y="752758"/>
            <a:ext cx="187800" cy="6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93" name="Shape 493"/>
          <p:cNvSpPr/>
          <p:nvPr/>
        </p:nvSpPr>
        <p:spPr>
          <a:xfrm flipH="1" rot="5400000">
            <a:off x="4566373" y="2428977"/>
            <a:ext cx="103800" cy="107100"/>
          </a:xfrm>
          <a:prstGeom prst="ellipse">
            <a:avLst/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4" name="Shape 494"/>
          <p:cNvSpPr/>
          <p:nvPr/>
        </p:nvSpPr>
        <p:spPr>
          <a:xfrm flipH="1" rot="5400000">
            <a:off x="4903802" y="2307375"/>
            <a:ext cx="103800" cy="107100"/>
          </a:xfrm>
          <a:prstGeom prst="ellipse">
            <a:avLst/>
          </a:prstGeom>
          <a:solidFill>
            <a:srgbClr val="9E9E9E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/>
          <p:nvPr/>
        </p:nvSpPr>
        <p:spPr>
          <a:xfrm flipH="1" rot="5400000">
            <a:off x="4127047" y="2352026"/>
            <a:ext cx="103800" cy="1071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/>
        </p:nvSpPr>
        <p:spPr>
          <a:xfrm flipH="1" rot="5400000">
            <a:off x="4738742" y="1976929"/>
            <a:ext cx="103800" cy="107100"/>
          </a:xfrm>
          <a:prstGeom prst="ellipse">
            <a:avLst/>
          </a:prstGeom>
          <a:solidFill>
            <a:srgbClr val="9E9E9E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7" name="Shape 497"/>
          <p:cNvSpPr/>
          <p:nvPr/>
        </p:nvSpPr>
        <p:spPr>
          <a:xfrm flipH="1" rot="5400000">
            <a:off x="4421719" y="1813768"/>
            <a:ext cx="103800" cy="1071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/>
          <p:nvPr/>
        </p:nvSpPr>
        <p:spPr>
          <a:xfrm flipH="1" rot="5400000">
            <a:off x="4188003" y="2082849"/>
            <a:ext cx="103800" cy="107100"/>
          </a:xfrm>
          <a:prstGeom prst="ellipse">
            <a:avLst/>
          </a:prstGeom>
          <a:solidFill>
            <a:srgbClr val="9E9E9E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9" name="Shape 499"/>
          <p:cNvSpPr/>
          <p:nvPr/>
        </p:nvSpPr>
        <p:spPr>
          <a:xfrm flipH="1" rot="5400000">
            <a:off x="3968331" y="1849016"/>
            <a:ext cx="103800" cy="107100"/>
          </a:xfrm>
          <a:prstGeom prst="ellipse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0" name="Shape 500"/>
          <p:cNvCxnSpPr>
            <a:stCxn id="494" idx="3"/>
            <a:endCxn id="493" idx="0"/>
          </p:cNvCxnSpPr>
          <p:nvPr/>
        </p:nvCxnSpPr>
        <p:spPr>
          <a:xfrm flipH="1">
            <a:off x="4671836" y="2397624"/>
            <a:ext cx="246000" cy="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01" name="Shape 501"/>
          <p:cNvCxnSpPr>
            <a:stCxn id="493" idx="4"/>
            <a:endCxn id="495" idx="0"/>
          </p:cNvCxnSpPr>
          <p:nvPr/>
        </p:nvCxnSpPr>
        <p:spPr>
          <a:xfrm rot="10800000">
            <a:off x="4232623" y="2405427"/>
            <a:ext cx="332100" cy="7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02" name="Shape 502"/>
          <p:cNvCxnSpPr>
            <a:stCxn id="493" idx="6"/>
            <a:endCxn id="497" idx="2"/>
          </p:cNvCxnSpPr>
          <p:nvPr/>
        </p:nvCxnSpPr>
        <p:spPr>
          <a:xfrm rot="10800000">
            <a:off x="4473673" y="1919127"/>
            <a:ext cx="144600" cy="51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03" name="Shape 503"/>
          <p:cNvCxnSpPr>
            <a:stCxn id="494" idx="6"/>
            <a:endCxn id="496" idx="1"/>
          </p:cNvCxnSpPr>
          <p:nvPr/>
        </p:nvCxnSpPr>
        <p:spPr>
          <a:xfrm rot="10800000">
            <a:off x="4828502" y="2067225"/>
            <a:ext cx="127200" cy="24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04" name="Shape 504"/>
          <p:cNvCxnSpPr>
            <a:stCxn id="496" idx="4"/>
            <a:endCxn id="498" idx="0"/>
          </p:cNvCxnSpPr>
          <p:nvPr/>
        </p:nvCxnSpPr>
        <p:spPr>
          <a:xfrm flipH="1">
            <a:off x="4293392" y="2030479"/>
            <a:ext cx="443700" cy="10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05" name="Shape 505"/>
          <p:cNvCxnSpPr>
            <a:stCxn id="495" idx="5"/>
            <a:endCxn id="499" idx="2"/>
          </p:cNvCxnSpPr>
          <p:nvPr/>
        </p:nvCxnSpPr>
        <p:spPr>
          <a:xfrm rot="10800000">
            <a:off x="4020182" y="1954577"/>
            <a:ext cx="1209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06" name="Shape 506"/>
          <p:cNvCxnSpPr>
            <a:stCxn id="499" idx="0"/>
            <a:endCxn id="497" idx="4"/>
          </p:cNvCxnSpPr>
          <p:nvPr/>
        </p:nvCxnSpPr>
        <p:spPr>
          <a:xfrm flipH="1" rot="10800000">
            <a:off x="4073781" y="1867466"/>
            <a:ext cx="346200" cy="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07" name="Shape 507"/>
          <p:cNvCxnSpPr>
            <a:stCxn id="497" idx="0"/>
            <a:endCxn id="496" idx="5"/>
          </p:cNvCxnSpPr>
          <p:nvPr/>
        </p:nvCxnSpPr>
        <p:spPr>
          <a:xfrm>
            <a:off x="4527169" y="1867318"/>
            <a:ext cx="225600" cy="12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08" name="Shape 508"/>
          <p:cNvCxnSpPr>
            <a:stCxn id="498" idx="1"/>
            <a:endCxn id="494" idx="4"/>
          </p:cNvCxnSpPr>
          <p:nvPr/>
        </p:nvCxnSpPr>
        <p:spPr>
          <a:xfrm>
            <a:off x="4277768" y="2173098"/>
            <a:ext cx="624300" cy="18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09" name="Shape 509"/>
          <p:cNvCxnSpPr>
            <a:stCxn id="497" idx="6"/>
            <a:endCxn id="477" idx="3"/>
          </p:cNvCxnSpPr>
          <p:nvPr/>
        </p:nvCxnSpPr>
        <p:spPr>
          <a:xfrm flipH="1" rot="10800000">
            <a:off x="4473619" y="1074418"/>
            <a:ext cx="137700" cy="7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10" name="Shape 510"/>
          <p:cNvCxnSpPr>
            <a:stCxn id="497" idx="7"/>
            <a:endCxn id="479" idx="3"/>
          </p:cNvCxnSpPr>
          <p:nvPr/>
        </p:nvCxnSpPr>
        <p:spPr>
          <a:xfrm flipH="1" rot="10800000">
            <a:off x="4511485" y="1513819"/>
            <a:ext cx="177000" cy="3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11" name="Shape 511"/>
          <p:cNvCxnSpPr>
            <a:stCxn id="496" idx="7"/>
            <a:endCxn id="483" idx="4"/>
          </p:cNvCxnSpPr>
          <p:nvPr/>
        </p:nvCxnSpPr>
        <p:spPr>
          <a:xfrm flipH="1" rot="10800000">
            <a:off x="4828508" y="1688080"/>
            <a:ext cx="399600" cy="30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Dwa podstawowe modele</a:t>
            </a:r>
          </a:p>
        </p:txBody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1381250" y="2679850"/>
            <a:ext cx="3425400" cy="216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Linear Threshold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wierzchołek sieci zostaje zarażony jeśli β jego sąsiadów została zarażona</a:t>
            </a:r>
          </a:p>
        </p:txBody>
      </p:sp>
      <p:sp>
        <p:nvSpPr>
          <p:cNvPr id="518" name="Shape 518"/>
          <p:cNvSpPr txBox="1"/>
          <p:nvPr>
            <p:ph idx="2" type="body"/>
          </p:nvPr>
        </p:nvSpPr>
        <p:spPr>
          <a:xfrm>
            <a:off x="5012925" y="2679675"/>
            <a:ext cx="3425400" cy="216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Independent Cascades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każdy zarażony wierzchołek ma jedną szansę aby z prawdopodobieństwem </a:t>
            </a:r>
            <a:r>
              <a:rPr i="1" lang="en">
                <a:latin typeface="Ubuntu"/>
                <a:ea typeface="Ubuntu"/>
                <a:cs typeface="Ubuntu"/>
                <a:sym typeface="Ubuntu"/>
              </a:rPr>
              <a:t>p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 zarazić swojego sąsiada</a:t>
            </a:r>
          </a:p>
        </p:txBody>
      </p:sp>
      <p:sp>
        <p:nvSpPr>
          <p:cNvPr id="519" name="Shape 519"/>
          <p:cNvSpPr/>
          <p:nvPr/>
        </p:nvSpPr>
        <p:spPr>
          <a:xfrm>
            <a:off x="2896100" y="1581075"/>
            <a:ext cx="235800" cy="222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0" name="Shape 520"/>
          <p:cNvSpPr/>
          <p:nvPr/>
        </p:nvSpPr>
        <p:spPr>
          <a:xfrm>
            <a:off x="3965775" y="1390775"/>
            <a:ext cx="235800" cy="222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1" name="Shape 521"/>
          <p:cNvSpPr/>
          <p:nvPr/>
        </p:nvSpPr>
        <p:spPr>
          <a:xfrm>
            <a:off x="3476075" y="1975625"/>
            <a:ext cx="235800" cy="222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4238075" y="2108375"/>
            <a:ext cx="235800" cy="2229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2976050" y="2456775"/>
            <a:ext cx="235800" cy="222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4503325" y="1752725"/>
            <a:ext cx="235800" cy="222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4871950" y="2277275"/>
            <a:ext cx="235800" cy="222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5561625" y="1390775"/>
            <a:ext cx="235800" cy="222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5628850" y="2500175"/>
            <a:ext cx="235800" cy="222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5325825" y="1893725"/>
            <a:ext cx="235800" cy="222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29" name="Shape 529"/>
          <p:cNvCxnSpPr>
            <a:stCxn id="519" idx="5"/>
            <a:endCxn id="521" idx="1"/>
          </p:cNvCxnSpPr>
          <p:nvPr/>
        </p:nvCxnSpPr>
        <p:spPr>
          <a:xfrm>
            <a:off x="3097367" y="1771332"/>
            <a:ext cx="413100" cy="23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30" name="Shape 530"/>
          <p:cNvCxnSpPr>
            <a:stCxn id="523" idx="7"/>
            <a:endCxn id="521" idx="3"/>
          </p:cNvCxnSpPr>
          <p:nvPr/>
        </p:nvCxnSpPr>
        <p:spPr>
          <a:xfrm flipH="1" rot="10800000">
            <a:off x="3177317" y="2166017"/>
            <a:ext cx="3333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31" name="Shape 531"/>
          <p:cNvCxnSpPr>
            <a:stCxn id="521" idx="7"/>
            <a:endCxn id="520" idx="3"/>
          </p:cNvCxnSpPr>
          <p:nvPr/>
        </p:nvCxnSpPr>
        <p:spPr>
          <a:xfrm flipH="1" rot="10800000">
            <a:off x="3677342" y="1581067"/>
            <a:ext cx="323100" cy="4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32" name="Shape 532"/>
          <p:cNvCxnSpPr>
            <a:stCxn id="521" idx="6"/>
            <a:endCxn id="524" idx="2"/>
          </p:cNvCxnSpPr>
          <p:nvPr/>
        </p:nvCxnSpPr>
        <p:spPr>
          <a:xfrm flipH="1" rot="10800000">
            <a:off x="3711875" y="1864175"/>
            <a:ext cx="791400" cy="2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33" name="Shape 533"/>
          <p:cNvCxnSpPr>
            <a:stCxn id="521" idx="6"/>
            <a:endCxn id="522" idx="2"/>
          </p:cNvCxnSpPr>
          <p:nvPr/>
        </p:nvCxnSpPr>
        <p:spPr>
          <a:xfrm>
            <a:off x="3711875" y="2087075"/>
            <a:ext cx="526200" cy="13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34" name="Shape 534"/>
          <p:cNvCxnSpPr>
            <a:stCxn id="525" idx="7"/>
            <a:endCxn id="528" idx="3"/>
          </p:cNvCxnSpPr>
          <p:nvPr/>
        </p:nvCxnSpPr>
        <p:spPr>
          <a:xfrm flipH="1" rot="10800000">
            <a:off x="5073217" y="2084017"/>
            <a:ext cx="287100" cy="22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35" name="Shape 535"/>
          <p:cNvCxnSpPr>
            <a:stCxn id="524" idx="5"/>
            <a:endCxn id="525" idx="1"/>
          </p:cNvCxnSpPr>
          <p:nvPr/>
        </p:nvCxnSpPr>
        <p:spPr>
          <a:xfrm>
            <a:off x="4704592" y="1942982"/>
            <a:ext cx="201900" cy="36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36" name="Shape 536"/>
          <p:cNvCxnSpPr>
            <a:stCxn id="524" idx="7"/>
            <a:endCxn id="526" idx="2"/>
          </p:cNvCxnSpPr>
          <p:nvPr/>
        </p:nvCxnSpPr>
        <p:spPr>
          <a:xfrm flipH="1" rot="10800000">
            <a:off x="4704592" y="1502167"/>
            <a:ext cx="857100" cy="28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37" name="Shape 537"/>
          <p:cNvCxnSpPr>
            <a:stCxn id="522" idx="5"/>
            <a:endCxn id="525" idx="2"/>
          </p:cNvCxnSpPr>
          <p:nvPr/>
        </p:nvCxnSpPr>
        <p:spPr>
          <a:xfrm>
            <a:off x="4439342" y="2298632"/>
            <a:ext cx="432600" cy="9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38" name="Shape 538"/>
          <p:cNvCxnSpPr>
            <a:stCxn id="524" idx="6"/>
            <a:endCxn id="528" idx="2"/>
          </p:cNvCxnSpPr>
          <p:nvPr/>
        </p:nvCxnSpPr>
        <p:spPr>
          <a:xfrm>
            <a:off x="4739125" y="1864175"/>
            <a:ext cx="586800" cy="1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39" name="Shape 539"/>
          <p:cNvCxnSpPr>
            <a:stCxn id="528" idx="7"/>
            <a:endCxn id="526" idx="4"/>
          </p:cNvCxnSpPr>
          <p:nvPr/>
        </p:nvCxnSpPr>
        <p:spPr>
          <a:xfrm flipH="1" rot="10800000">
            <a:off x="5527092" y="1613767"/>
            <a:ext cx="152400" cy="3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40" name="Shape 540"/>
          <p:cNvCxnSpPr>
            <a:stCxn id="528" idx="5"/>
            <a:endCxn id="527" idx="0"/>
          </p:cNvCxnSpPr>
          <p:nvPr/>
        </p:nvCxnSpPr>
        <p:spPr>
          <a:xfrm>
            <a:off x="5527092" y="2083982"/>
            <a:ext cx="219600" cy="41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41" name="Shape 541"/>
          <p:cNvCxnSpPr>
            <a:stCxn id="523" idx="6"/>
            <a:endCxn id="527" idx="2"/>
          </p:cNvCxnSpPr>
          <p:nvPr/>
        </p:nvCxnSpPr>
        <p:spPr>
          <a:xfrm>
            <a:off x="3211850" y="2568225"/>
            <a:ext cx="2417100" cy="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North American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blackout</a:t>
            </a:r>
          </a:p>
        </p:txBody>
      </p:sp>
      <p:pic>
        <p:nvPicPr>
          <p:cNvPr id="547" name="Shape 5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2300" y="57150"/>
            <a:ext cx="55936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idx="1" type="body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highlight>
                  <a:srgbClr val="FFCD00"/>
                </a:highlight>
                <a:latin typeface="Ubuntu"/>
                <a:ea typeface="Ubuntu"/>
                <a:cs typeface="Ubuntu"/>
                <a:sym typeface="Ubuntu"/>
              </a:rPr>
              <a:t>Mapa ludzkich chorób</a:t>
            </a:r>
          </a:p>
        </p:txBody>
      </p:sp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idx="4294967295"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9600">
                <a:highlight>
                  <a:srgbClr val="FFCD00"/>
                </a:highlight>
                <a:latin typeface="Ubuntu"/>
                <a:ea typeface="Ubuntu"/>
                <a:cs typeface="Ubuntu"/>
                <a:sym typeface="Ubuntu"/>
              </a:rPr>
              <a:t>8 minut życia</a:t>
            </a:r>
          </a:p>
        </p:txBody>
      </p:sp>
      <p:sp>
        <p:nvSpPr>
          <p:cNvPr id="558" name="Shape 558"/>
          <p:cNvSpPr txBox="1"/>
          <p:nvPr>
            <p:ph idx="4294967295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Czy chcecie umrzeć o 8 minut później?</a:t>
            </a:r>
          </a:p>
        </p:txBody>
      </p:sp>
      <p:grpSp>
        <p:nvGrpSpPr>
          <p:cNvPr id="559" name="Shape 559"/>
          <p:cNvGrpSpPr/>
          <p:nvPr/>
        </p:nvGrpSpPr>
        <p:grpSpPr>
          <a:xfrm>
            <a:off x="4433047" y="4413424"/>
            <a:ext cx="277858" cy="201655"/>
            <a:chOff x="3932350" y="3714775"/>
            <a:chExt cx="439650" cy="319075"/>
          </a:xfrm>
        </p:grpSpPr>
        <p:sp>
          <p:nvSpPr>
            <p:cNvPr id="560" name="Shape 560"/>
            <p:cNvSpPr/>
            <p:nvPr/>
          </p:nvSpPr>
          <p:spPr>
            <a:xfrm>
              <a:off x="3932350" y="3714775"/>
              <a:ext cx="439650" cy="319075"/>
            </a:xfrm>
            <a:custGeom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3970100" y="3862750"/>
              <a:ext cx="77350" cy="132750"/>
            </a:xfrm>
            <a:custGeom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4278800" y="3862750"/>
              <a:ext cx="77350" cy="132750"/>
            </a:xfrm>
            <a:custGeom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4073000" y="3716600"/>
              <a:ext cx="77350" cy="278900"/>
            </a:xfrm>
            <a:custGeom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4175900" y="3787250"/>
              <a:ext cx="77350" cy="208250"/>
            </a:xfrm>
            <a:custGeom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3 proste ćwiczenia</a:t>
            </a:r>
          </a:p>
        </p:txBody>
      </p:sp>
      <p:sp>
        <p:nvSpPr>
          <p:cNvPr id="570" name="Shape 570"/>
          <p:cNvSpPr txBox="1"/>
          <p:nvPr>
            <p:ph idx="1" type="body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ruch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wyciągnij 3 razy w górę ręce zaciśnięte w pięści</a:t>
            </a:r>
          </a:p>
        </p:txBody>
      </p:sp>
      <p:sp>
        <p:nvSpPr>
          <p:cNvPr id="571" name="Shape 571"/>
          <p:cNvSpPr txBox="1"/>
          <p:nvPr>
            <p:ph idx="2" type="body"/>
          </p:nvPr>
        </p:nvSpPr>
        <p:spPr>
          <a:xfrm>
            <a:off x="3834911" y="1651075"/>
            <a:ext cx="2334000" cy="312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intelekt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policz od 40 do 0 licząc co 4 w dół</a:t>
            </a:r>
          </a:p>
        </p:txBody>
      </p:sp>
      <p:sp>
        <p:nvSpPr>
          <p:cNvPr id="572" name="Shape 572"/>
          <p:cNvSpPr txBox="1"/>
          <p:nvPr>
            <p:ph idx="3" type="body"/>
          </p:nvPr>
        </p:nvSpPr>
        <p:spPr>
          <a:xfrm>
            <a:off x="6288575" y="1651075"/>
            <a:ext cx="2439000" cy="312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więzi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uściśnij rękę osoby siedzącej obok Ciebie (i przytrzymaj co najmniej 6 sekund)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Shape 166"/>
          <p:cNvGrpSpPr/>
          <p:nvPr/>
        </p:nvGrpSpPr>
        <p:grpSpPr>
          <a:xfrm>
            <a:off x="8516775" y="4626250"/>
            <a:ext cx="576000" cy="393067"/>
            <a:chOff x="8516775" y="4626250"/>
            <a:chExt cx="576000" cy="393067"/>
          </a:xfrm>
        </p:grpSpPr>
        <p:grpSp>
          <p:nvGrpSpPr>
            <p:cNvPr id="167" name="Shape 167"/>
            <p:cNvGrpSpPr/>
            <p:nvPr/>
          </p:nvGrpSpPr>
          <p:grpSpPr>
            <a:xfrm>
              <a:off x="8608248" y="4626257"/>
              <a:ext cx="393059" cy="393059"/>
              <a:chOff x="5941025" y="3634400"/>
              <a:chExt cx="467650" cy="467650"/>
            </a:xfrm>
          </p:grpSpPr>
          <p:sp>
            <p:nvSpPr>
              <p:cNvPr id="168" name="Shape 168"/>
              <p:cNvSpPr/>
              <p:nvPr/>
            </p:nvSpPr>
            <p:spPr>
              <a:xfrm>
                <a:off x="5941025" y="3634400"/>
                <a:ext cx="467650" cy="467650"/>
              </a:xfrm>
              <a:custGeom>
                <a:pathLst>
                  <a:path extrusionOk="0" fill="none" h="18706" w="18706">
                    <a:moveTo>
                      <a:pt x="9353" y="1"/>
                    </a:moveTo>
                    <a:lnTo>
                      <a:pt x="9353" y="1"/>
                    </a:lnTo>
                    <a:lnTo>
                      <a:pt x="8866" y="25"/>
                    </a:lnTo>
                    <a:lnTo>
                      <a:pt x="8403" y="50"/>
                    </a:lnTo>
                    <a:lnTo>
                      <a:pt x="7940" y="123"/>
                    </a:lnTo>
                    <a:lnTo>
                      <a:pt x="7478" y="196"/>
                    </a:lnTo>
                    <a:lnTo>
                      <a:pt x="7015" y="293"/>
                    </a:lnTo>
                    <a:lnTo>
                      <a:pt x="6577" y="439"/>
                    </a:lnTo>
                    <a:lnTo>
                      <a:pt x="6138" y="585"/>
                    </a:lnTo>
                    <a:lnTo>
                      <a:pt x="5724" y="732"/>
                    </a:lnTo>
                    <a:lnTo>
                      <a:pt x="5310" y="926"/>
                    </a:lnTo>
                    <a:lnTo>
                      <a:pt x="4896" y="1146"/>
                    </a:lnTo>
                    <a:lnTo>
                      <a:pt x="4506" y="1365"/>
                    </a:lnTo>
                    <a:lnTo>
                      <a:pt x="4117" y="1608"/>
                    </a:lnTo>
                    <a:lnTo>
                      <a:pt x="3751" y="1876"/>
                    </a:lnTo>
                    <a:lnTo>
                      <a:pt x="3410" y="2144"/>
                    </a:lnTo>
                    <a:lnTo>
                      <a:pt x="3069" y="2436"/>
                    </a:lnTo>
                    <a:lnTo>
                      <a:pt x="2753" y="2753"/>
                    </a:lnTo>
                    <a:lnTo>
                      <a:pt x="2436" y="3070"/>
                    </a:lnTo>
                    <a:lnTo>
                      <a:pt x="2144" y="3411"/>
                    </a:lnTo>
                    <a:lnTo>
                      <a:pt x="1876" y="3752"/>
                    </a:lnTo>
                    <a:lnTo>
                      <a:pt x="1608" y="4117"/>
                    </a:lnTo>
                    <a:lnTo>
                      <a:pt x="1365" y="4507"/>
                    </a:lnTo>
                    <a:lnTo>
                      <a:pt x="1145" y="4896"/>
                    </a:lnTo>
                    <a:lnTo>
                      <a:pt x="926" y="5310"/>
                    </a:lnTo>
                    <a:lnTo>
                      <a:pt x="731" y="5724"/>
                    </a:lnTo>
                    <a:lnTo>
                      <a:pt x="585" y="6138"/>
                    </a:lnTo>
                    <a:lnTo>
                      <a:pt x="439" y="6577"/>
                    </a:lnTo>
                    <a:lnTo>
                      <a:pt x="293" y="7015"/>
                    </a:lnTo>
                    <a:lnTo>
                      <a:pt x="196" y="7478"/>
                    </a:lnTo>
                    <a:lnTo>
                      <a:pt x="123" y="7941"/>
                    </a:lnTo>
                    <a:lnTo>
                      <a:pt x="49" y="8403"/>
                    </a:lnTo>
                    <a:lnTo>
                      <a:pt x="25" y="8866"/>
                    </a:lnTo>
                    <a:lnTo>
                      <a:pt x="1" y="9353"/>
                    </a:lnTo>
                    <a:lnTo>
                      <a:pt x="1" y="9353"/>
                    </a:lnTo>
                    <a:lnTo>
                      <a:pt x="25" y="9840"/>
                    </a:lnTo>
                    <a:lnTo>
                      <a:pt x="49" y="10303"/>
                    </a:lnTo>
                    <a:lnTo>
                      <a:pt x="123" y="10766"/>
                    </a:lnTo>
                    <a:lnTo>
                      <a:pt x="196" y="11229"/>
                    </a:lnTo>
                    <a:lnTo>
                      <a:pt x="293" y="11691"/>
                    </a:lnTo>
                    <a:lnTo>
                      <a:pt x="439" y="12130"/>
                    </a:lnTo>
                    <a:lnTo>
                      <a:pt x="585" y="12568"/>
                    </a:lnTo>
                    <a:lnTo>
                      <a:pt x="731" y="12982"/>
                    </a:lnTo>
                    <a:lnTo>
                      <a:pt x="926" y="13396"/>
                    </a:lnTo>
                    <a:lnTo>
                      <a:pt x="1145" y="13810"/>
                    </a:lnTo>
                    <a:lnTo>
                      <a:pt x="1365" y="14200"/>
                    </a:lnTo>
                    <a:lnTo>
                      <a:pt x="1608" y="14590"/>
                    </a:lnTo>
                    <a:lnTo>
                      <a:pt x="1876" y="14955"/>
                    </a:lnTo>
                    <a:lnTo>
                      <a:pt x="2144" y="15296"/>
                    </a:lnTo>
                    <a:lnTo>
                      <a:pt x="2436" y="15637"/>
                    </a:lnTo>
                    <a:lnTo>
                      <a:pt x="2753" y="15953"/>
                    </a:lnTo>
                    <a:lnTo>
                      <a:pt x="3069" y="16270"/>
                    </a:lnTo>
                    <a:lnTo>
                      <a:pt x="3410" y="16562"/>
                    </a:lnTo>
                    <a:lnTo>
                      <a:pt x="3751" y="16830"/>
                    </a:lnTo>
                    <a:lnTo>
                      <a:pt x="4117" y="17098"/>
                    </a:lnTo>
                    <a:lnTo>
                      <a:pt x="4506" y="17342"/>
                    </a:lnTo>
                    <a:lnTo>
                      <a:pt x="4896" y="17561"/>
                    </a:lnTo>
                    <a:lnTo>
                      <a:pt x="5310" y="17780"/>
                    </a:lnTo>
                    <a:lnTo>
                      <a:pt x="5724" y="17975"/>
                    </a:lnTo>
                    <a:lnTo>
                      <a:pt x="6138" y="18121"/>
                    </a:lnTo>
                    <a:lnTo>
                      <a:pt x="6577" y="18267"/>
                    </a:lnTo>
                    <a:lnTo>
                      <a:pt x="7015" y="18413"/>
                    </a:lnTo>
                    <a:lnTo>
                      <a:pt x="7478" y="18511"/>
                    </a:lnTo>
                    <a:lnTo>
                      <a:pt x="7940" y="18584"/>
                    </a:lnTo>
                    <a:lnTo>
                      <a:pt x="8403" y="18657"/>
                    </a:lnTo>
                    <a:lnTo>
                      <a:pt x="8866" y="18681"/>
                    </a:lnTo>
                    <a:lnTo>
                      <a:pt x="9353" y="18706"/>
                    </a:lnTo>
                    <a:lnTo>
                      <a:pt x="9353" y="18706"/>
                    </a:lnTo>
                    <a:lnTo>
                      <a:pt x="9840" y="18681"/>
                    </a:lnTo>
                    <a:lnTo>
                      <a:pt x="10303" y="18657"/>
                    </a:lnTo>
                    <a:lnTo>
                      <a:pt x="10766" y="18584"/>
                    </a:lnTo>
                    <a:lnTo>
                      <a:pt x="11228" y="18511"/>
                    </a:lnTo>
                    <a:lnTo>
                      <a:pt x="11691" y="18413"/>
                    </a:lnTo>
                    <a:lnTo>
                      <a:pt x="12130" y="18267"/>
                    </a:lnTo>
                    <a:lnTo>
                      <a:pt x="12568" y="18121"/>
                    </a:lnTo>
                    <a:lnTo>
                      <a:pt x="12982" y="17975"/>
                    </a:lnTo>
                    <a:lnTo>
                      <a:pt x="13396" y="17780"/>
                    </a:lnTo>
                    <a:lnTo>
                      <a:pt x="13810" y="17561"/>
                    </a:lnTo>
                    <a:lnTo>
                      <a:pt x="14200" y="17342"/>
                    </a:lnTo>
                    <a:lnTo>
                      <a:pt x="14589" y="17098"/>
                    </a:lnTo>
                    <a:lnTo>
                      <a:pt x="14955" y="16830"/>
                    </a:lnTo>
                    <a:lnTo>
                      <a:pt x="15296" y="16562"/>
                    </a:lnTo>
                    <a:lnTo>
                      <a:pt x="15637" y="16270"/>
                    </a:lnTo>
                    <a:lnTo>
                      <a:pt x="15953" y="15953"/>
                    </a:lnTo>
                    <a:lnTo>
                      <a:pt x="16270" y="15637"/>
                    </a:lnTo>
                    <a:lnTo>
                      <a:pt x="16562" y="15296"/>
                    </a:lnTo>
                    <a:lnTo>
                      <a:pt x="16830" y="14955"/>
                    </a:lnTo>
                    <a:lnTo>
                      <a:pt x="17098" y="14590"/>
                    </a:lnTo>
                    <a:lnTo>
                      <a:pt x="17341" y="14200"/>
                    </a:lnTo>
                    <a:lnTo>
                      <a:pt x="17561" y="13810"/>
                    </a:lnTo>
                    <a:lnTo>
                      <a:pt x="17780" y="13396"/>
                    </a:lnTo>
                    <a:lnTo>
                      <a:pt x="17975" y="12982"/>
                    </a:lnTo>
                    <a:lnTo>
                      <a:pt x="18121" y="12568"/>
                    </a:lnTo>
                    <a:lnTo>
                      <a:pt x="18267" y="12130"/>
                    </a:lnTo>
                    <a:lnTo>
                      <a:pt x="18413" y="11691"/>
                    </a:lnTo>
                    <a:lnTo>
                      <a:pt x="18511" y="11229"/>
                    </a:lnTo>
                    <a:lnTo>
                      <a:pt x="18584" y="10766"/>
                    </a:lnTo>
                    <a:lnTo>
                      <a:pt x="18657" y="10303"/>
                    </a:lnTo>
                    <a:lnTo>
                      <a:pt x="18681" y="9840"/>
                    </a:lnTo>
                    <a:lnTo>
                      <a:pt x="18705" y="9353"/>
                    </a:lnTo>
                    <a:lnTo>
                      <a:pt x="18705" y="9353"/>
                    </a:lnTo>
                    <a:lnTo>
                      <a:pt x="18681" y="8866"/>
                    </a:lnTo>
                    <a:lnTo>
                      <a:pt x="18657" y="8403"/>
                    </a:lnTo>
                    <a:lnTo>
                      <a:pt x="18584" y="7941"/>
                    </a:lnTo>
                    <a:lnTo>
                      <a:pt x="18511" y="7478"/>
                    </a:lnTo>
                    <a:lnTo>
                      <a:pt x="18413" y="7015"/>
                    </a:lnTo>
                    <a:lnTo>
                      <a:pt x="18267" y="6577"/>
                    </a:lnTo>
                    <a:lnTo>
                      <a:pt x="18121" y="6138"/>
                    </a:lnTo>
                    <a:lnTo>
                      <a:pt x="17975" y="5724"/>
                    </a:lnTo>
                    <a:lnTo>
                      <a:pt x="17780" y="5310"/>
                    </a:lnTo>
                    <a:lnTo>
                      <a:pt x="17561" y="4896"/>
                    </a:lnTo>
                    <a:lnTo>
                      <a:pt x="17341" y="4507"/>
                    </a:lnTo>
                    <a:lnTo>
                      <a:pt x="17098" y="4117"/>
                    </a:lnTo>
                    <a:lnTo>
                      <a:pt x="16830" y="3752"/>
                    </a:lnTo>
                    <a:lnTo>
                      <a:pt x="16562" y="3411"/>
                    </a:lnTo>
                    <a:lnTo>
                      <a:pt x="16270" y="3070"/>
                    </a:lnTo>
                    <a:lnTo>
                      <a:pt x="15953" y="2753"/>
                    </a:lnTo>
                    <a:lnTo>
                      <a:pt x="15637" y="2436"/>
                    </a:lnTo>
                    <a:lnTo>
                      <a:pt x="15296" y="2144"/>
                    </a:lnTo>
                    <a:lnTo>
                      <a:pt x="14955" y="1876"/>
                    </a:lnTo>
                    <a:lnTo>
                      <a:pt x="14589" y="1608"/>
                    </a:lnTo>
                    <a:lnTo>
                      <a:pt x="14200" y="1365"/>
                    </a:lnTo>
                    <a:lnTo>
                      <a:pt x="13810" y="1146"/>
                    </a:lnTo>
                    <a:lnTo>
                      <a:pt x="13396" y="926"/>
                    </a:lnTo>
                    <a:lnTo>
                      <a:pt x="12982" y="732"/>
                    </a:lnTo>
                    <a:lnTo>
                      <a:pt x="12568" y="585"/>
                    </a:lnTo>
                    <a:lnTo>
                      <a:pt x="12130" y="439"/>
                    </a:lnTo>
                    <a:lnTo>
                      <a:pt x="11691" y="293"/>
                    </a:lnTo>
                    <a:lnTo>
                      <a:pt x="11228" y="196"/>
                    </a:lnTo>
                    <a:lnTo>
                      <a:pt x="10766" y="123"/>
                    </a:lnTo>
                    <a:lnTo>
                      <a:pt x="10303" y="50"/>
                    </a:lnTo>
                    <a:lnTo>
                      <a:pt x="9840" y="25"/>
                    </a:lnTo>
                    <a:lnTo>
                      <a:pt x="9353" y="1"/>
                    </a:lnTo>
                    <a:lnTo>
                      <a:pt x="9353" y="1"/>
                    </a:lnTo>
                  </a:path>
                </a:pathLst>
              </a:custGeom>
              <a:noFill/>
              <a:ln cap="rnd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Shape 169"/>
              <p:cNvSpPr/>
              <p:nvPr/>
            </p:nvSpPr>
            <p:spPr>
              <a:xfrm>
                <a:off x="6211975" y="3753150"/>
                <a:ext cx="19525" cy="18900"/>
              </a:xfrm>
              <a:custGeom>
                <a:pathLst>
                  <a:path extrusionOk="0" fill="none" h="756" w="781">
                    <a:moveTo>
                      <a:pt x="585" y="0"/>
                    </a:moveTo>
                    <a:lnTo>
                      <a:pt x="585" y="0"/>
                    </a:lnTo>
                    <a:lnTo>
                      <a:pt x="658" y="24"/>
                    </a:lnTo>
                    <a:lnTo>
                      <a:pt x="707" y="49"/>
                    </a:lnTo>
                    <a:lnTo>
                      <a:pt x="756" y="122"/>
                    </a:lnTo>
                    <a:lnTo>
                      <a:pt x="780" y="195"/>
                    </a:lnTo>
                    <a:lnTo>
                      <a:pt x="780" y="195"/>
                    </a:lnTo>
                    <a:lnTo>
                      <a:pt x="756" y="268"/>
                    </a:lnTo>
                    <a:lnTo>
                      <a:pt x="707" y="390"/>
                    </a:lnTo>
                    <a:lnTo>
                      <a:pt x="658" y="487"/>
                    </a:lnTo>
                    <a:lnTo>
                      <a:pt x="585" y="560"/>
                    </a:lnTo>
                    <a:lnTo>
                      <a:pt x="585" y="560"/>
                    </a:lnTo>
                    <a:lnTo>
                      <a:pt x="488" y="633"/>
                    </a:lnTo>
                    <a:lnTo>
                      <a:pt x="390" y="706"/>
                    </a:lnTo>
                    <a:lnTo>
                      <a:pt x="293" y="755"/>
                    </a:lnTo>
                    <a:lnTo>
                      <a:pt x="196" y="755"/>
                    </a:lnTo>
                    <a:lnTo>
                      <a:pt x="196" y="755"/>
                    </a:lnTo>
                    <a:lnTo>
                      <a:pt x="122" y="755"/>
                    </a:lnTo>
                    <a:lnTo>
                      <a:pt x="74" y="706"/>
                    </a:lnTo>
                    <a:lnTo>
                      <a:pt x="25" y="633"/>
                    </a:lnTo>
                    <a:lnTo>
                      <a:pt x="1" y="560"/>
                    </a:lnTo>
                    <a:lnTo>
                      <a:pt x="1" y="560"/>
                    </a:lnTo>
                    <a:lnTo>
                      <a:pt x="25" y="487"/>
                    </a:lnTo>
                    <a:lnTo>
                      <a:pt x="74" y="390"/>
                    </a:lnTo>
                    <a:lnTo>
                      <a:pt x="122" y="268"/>
                    </a:lnTo>
                    <a:lnTo>
                      <a:pt x="196" y="195"/>
                    </a:lnTo>
                    <a:lnTo>
                      <a:pt x="196" y="195"/>
                    </a:lnTo>
                    <a:lnTo>
                      <a:pt x="293" y="122"/>
                    </a:lnTo>
                    <a:lnTo>
                      <a:pt x="390" y="49"/>
                    </a:lnTo>
                    <a:lnTo>
                      <a:pt x="488" y="24"/>
                    </a:lnTo>
                    <a:lnTo>
                      <a:pt x="585" y="0"/>
                    </a:lnTo>
                    <a:lnTo>
                      <a:pt x="585" y="0"/>
                    </a:lnTo>
                  </a:path>
                </a:pathLst>
              </a:custGeom>
              <a:noFill/>
              <a:ln cap="rnd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Shape 170"/>
              <p:cNvSpPr/>
              <p:nvPr/>
            </p:nvSpPr>
            <p:spPr>
              <a:xfrm>
                <a:off x="5943475" y="3695900"/>
                <a:ext cx="177800" cy="351350"/>
              </a:xfrm>
              <a:custGeom>
                <a:pathLst>
                  <a:path extrusionOk="0" fill="none" h="14054" w="7112">
                    <a:moveTo>
                      <a:pt x="2582" y="780"/>
                    </a:moveTo>
                    <a:lnTo>
                      <a:pt x="2582" y="780"/>
                    </a:lnTo>
                    <a:lnTo>
                      <a:pt x="2752" y="780"/>
                    </a:lnTo>
                    <a:lnTo>
                      <a:pt x="2752" y="780"/>
                    </a:lnTo>
                    <a:lnTo>
                      <a:pt x="2996" y="780"/>
                    </a:lnTo>
                    <a:lnTo>
                      <a:pt x="3215" y="829"/>
                    </a:lnTo>
                    <a:lnTo>
                      <a:pt x="3386" y="878"/>
                    </a:lnTo>
                    <a:lnTo>
                      <a:pt x="3507" y="951"/>
                    </a:lnTo>
                    <a:lnTo>
                      <a:pt x="3507" y="951"/>
                    </a:lnTo>
                    <a:lnTo>
                      <a:pt x="3605" y="1024"/>
                    </a:lnTo>
                    <a:lnTo>
                      <a:pt x="3702" y="1048"/>
                    </a:lnTo>
                    <a:lnTo>
                      <a:pt x="3800" y="1024"/>
                    </a:lnTo>
                    <a:lnTo>
                      <a:pt x="3897" y="951"/>
                    </a:lnTo>
                    <a:lnTo>
                      <a:pt x="3897" y="951"/>
                    </a:lnTo>
                    <a:lnTo>
                      <a:pt x="3970" y="878"/>
                    </a:lnTo>
                    <a:lnTo>
                      <a:pt x="4092" y="829"/>
                    </a:lnTo>
                    <a:lnTo>
                      <a:pt x="4189" y="780"/>
                    </a:lnTo>
                    <a:lnTo>
                      <a:pt x="4262" y="780"/>
                    </a:lnTo>
                    <a:lnTo>
                      <a:pt x="4262" y="780"/>
                    </a:lnTo>
                    <a:lnTo>
                      <a:pt x="4384" y="731"/>
                    </a:lnTo>
                    <a:lnTo>
                      <a:pt x="4506" y="658"/>
                    </a:lnTo>
                    <a:lnTo>
                      <a:pt x="4676" y="537"/>
                    </a:lnTo>
                    <a:lnTo>
                      <a:pt x="4847" y="390"/>
                    </a:lnTo>
                    <a:lnTo>
                      <a:pt x="4847" y="390"/>
                    </a:lnTo>
                    <a:lnTo>
                      <a:pt x="5042" y="244"/>
                    </a:lnTo>
                    <a:lnTo>
                      <a:pt x="5285" y="123"/>
                    </a:lnTo>
                    <a:lnTo>
                      <a:pt x="5529" y="49"/>
                    </a:lnTo>
                    <a:lnTo>
                      <a:pt x="5797" y="1"/>
                    </a:lnTo>
                    <a:lnTo>
                      <a:pt x="5797" y="1"/>
                    </a:lnTo>
                    <a:lnTo>
                      <a:pt x="5894" y="25"/>
                    </a:lnTo>
                    <a:lnTo>
                      <a:pt x="5992" y="49"/>
                    </a:lnTo>
                    <a:lnTo>
                      <a:pt x="6040" y="74"/>
                    </a:lnTo>
                    <a:lnTo>
                      <a:pt x="6089" y="123"/>
                    </a:lnTo>
                    <a:lnTo>
                      <a:pt x="6089" y="171"/>
                    </a:lnTo>
                    <a:lnTo>
                      <a:pt x="6089" y="244"/>
                    </a:lnTo>
                    <a:lnTo>
                      <a:pt x="6040" y="317"/>
                    </a:lnTo>
                    <a:lnTo>
                      <a:pt x="5992" y="390"/>
                    </a:lnTo>
                    <a:lnTo>
                      <a:pt x="5992" y="390"/>
                    </a:lnTo>
                    <a:lnTo>
                      <a:pt x="5845" y="561"/>
                    </a:lnTo>
                    <a:lnTo>
                      <a:pt x="5772" y="707"/>
                    </a:lnTo>
                    <a:lnTo>
                      <a:pt x="5748" y="853"/>
                    </a:lnTo>
                    <a:lnTo>
                      <a:pt x="5772" y="926"/>
                    </a:lnTo>
                    <a:lnTo>
                      <a:pt x="5797" y="951"/>
                    </a:lnTo>
                    <a:lnTo>
                      <a:pt x="5797" y="951"/>
                    </a:lnTo>
                    <a:lnTo>
                      <a:pt x="5870" y="1048"/>
                    </a:lnTo>
                    <a:lnTo>
                      <a:pt x="5918" y="1145"/>
                    </a:lnTo>
                    <a:lnTo>
                      <a:pt x="5967" y="1243"/>
                    </a:lnTo>
                    <a:lnTo>
                      <a:pt x="5992" y="1340"/>
                    </a:lnTo>
                    <a:lnTo>
                      <a:pt x="5992" y="1340"/>
                    </a:lnTo>
                    <a:lnTo>
                      <a:pt x="5967" y="1438"/>
                    </a:lnTo>
                    <a:lnTo>
                      <a:pt x="5918" y="1535"/>
                    </a:lnTo>
                    <a:lnTo>
                      <a:pt x="5870" y="1633"/>
                    </a:lnTo>
                    <a:lnTo>
                      <a:pt x="5797" y="1730"/>
                    </a:lnTo>
                    <a:lnTo>
                      <a:pt x="5797" y="1730"/>
                    </a:lnTo>
                    <a:lnTo>
                      <a:pt x="5748" y="1754"/>
                    </a:lnTo>
                    <a:lnTo>
                      <a:pt x="5699" y="1754"/>
                    </a:lnTo>
                    <a:lnTo>
                      <a:pt x="5553" y="1754"/>
                    </a:lnTo>
                    <a:lnTo>
                      <a:pt x="5383" y="1657"/>
                    </a:lnTo>
                    <a:lnTo>
                      <a:pt x="5212" y="1535"/>
                    </a:lnTo>
                    <a:lnTo>
                      <a:pt x="5212" y="1535"/>
                    </a:lnTo>
                    <a:lnTo>
                      <a:pt x="5066" y="1389"/>
                    </a:lnTo>
                    <a:lnTo>
                      <a:pt x="4896" y="1316"/>
                    </a:lnTo>
                    <a:lnTo>
                      <a:pt x="4749" y="1292"/>
                    </a:lnTo>
                    <a:lnTo>
                      <a:pt x="4701" y="1316"/>
                    </a:lnTo>
                    <a:lnTo>
                      <a:pt x="4652" y="1340"/>
                    </a:lnTo>
                    <a:lnTo>
                      <a:pt x="4652" y="1340"/>
                    </a:lnTo>
                    <a:lnTo>
                      <a:pt x="4555" y="1413"/>
                    </a:lnTo>
                    <a:lnTo>
                      <a:pt x="4457" y="1486"/>
                    </a:lnTo>
                    <a:lnTo>
                      <a:pt x="4360" y="1511"/>
                    </a:lnTo>
                    <a:lnTo>
                      <a:pt x="4262" y="1535"/>
                    </a:lnTo>
                    <a:lnTo>
                      <a:pt x="4262" y="1535"/>
                    </a:lnTo>
                    <a:lnTo>
                      <a:pt x="4116" y="1559"/>
                    </a:lnTo>
                    <a:lnTo>
                      <a:pt x="4043" y="1584"/>
                    </a:lnTo>
                    <a:lnTo>
                      <a:pt x="3994" y="1633"/>
                    </a:lnTo>
                    <a:lnTo>
                      <a:pt x="3994" y="1633"/>
                    </a:lnTo>
                    <a:lnTo>
                      <a:pt x="3946" y="1657"/>
                    </a:lnTo>
                    <a:lnTo>
                      <a:pt x="3873" y="1681"/>
                    </a:lnTo>
                    <a:lnTo>
                      <a:pt x="3702" y="1730"/>
                    </a:lnTo>
                    <a:lnTo>
                      <a:pt x="3702" y="1730"/>
                    </a:lnTo>
                    <a:lnTo>
                      <a:pt x="3605" y="1730"/>
                    </a:lnTo>
                    <a:lnTo>
                      <a:pt x="3507" y="1779"/>
                    </a:lnTo>
                    <a:lnTo>
                      <a:pt x="3410" y="1827"/>
                    </a:lnTo>
                    <a:lnTo>
                      <a:pt x="3312" y="1900"/>
                    </a:lnTo>
                    <a:lnTo>
                      <a:pt x="3312" y="1900"/>
                    </a:lnTo>
                    <a:lnTo>
                      <a:pt x="3288" y="1949"/>
                    </a:lnTo>
                    <a:lnTo>
                      <a:pt x="3288" y="2022"/>
                    </a:lnTo>
                    <a:lnTo>
                      <a:pt x="3288" y="2144"/>
                    </a:lnTo>
                    <a:lnTo>
                      <a:pt x="3386" y="2314"/>
                    </a:lnTo>
                    <a:lnTo>
                      <a:pt x="3507" y="2485"/>
                    </a:lnTo>
                    <a:lnTo>
                      <a:pt x="3507" y="2485"/>
                    </a:lnTo>
                    <a:lnTo>
                      <a:pt x="3605" y="2558"/>
                    </a:lnTo>
                    <a:lnTo>
                      <a:pt x="3702" y="2582"/>
                    </a:lnTo>
                    <a:lnTo>
                      <a:pt x="3800" y="2607"/>
                    </a:lnTo>
                    <a:lnTo>
                      <a:pt x="3921" y="2607"/>
                    </a:lnTo>
                    <a:lnTo>
                      <a:pt x="4043" y="2582"/>
                    </a:lnTo>
                    <a:lnTo>
                      <a:pt x="4141" y="2534"/>
                    </a:lnTo>
                    <a:lnTo>
                      <a:pt x="4262" y="2461"/>
                    </a:lnTo>
                    <a:lnTo>
                      <a:pt x="4360" y="2388"/>
                    </a:lnTo>
                    <a:lnTo>
                      <a:pt x="4360" y="2388"/>
                    </a:lnTo>
                    <a:lnTo>
                      <a:pt x="4555" y="2193"/>
                    </a:lnTo>
                    <a:lnTo>
                      <a:pt x="4749" y="2047"/>
                    </a:lnTo>
                    <a:lnTo>
                      <a:pt x="4920" y="1949"/>
                    </a:lnTo>
                    <a:lnTo>
                      <a:pt x="5042" y="1900"/>
                    </a:lnTo>
                    <a:lnTo>
                      <a:pt x="5042" y="1900"/>
                    </a:lnTo>
                    <a:lnTo>
                      <a:pt x="5115" y="1925"/>
                    </a:lnTo>
                    <a:lnTo>
                      <a:pt x="5163" y="1974"/>
                    </a:lnTo>
                    <a:lnTo>
                      <a:pt x="5212" y="2022"/>
                    </a:lnTo>
                    <a:lnTo>
                      <a:pt x="5212" y="2095"/>
                    </a:lnTo>
                    <a:lnTo>
                      <a:pt x="5212" y="2095"/>
                    </a:lnTo>
                    <a:lnTo>
                      <a:pt x="5236" y="2168"/>
                    </a:lnTo>
                    <a:lnTo>
                      <a:pt x="5285" y="2241"/>
                    </a:lnTo>
                    <a:lnTo>
                      <a:pt x="5334" y="2266"/>
                    </a:lnTo>
                    <a:lnTo>
                      <a:pt x="5407" y="2290"/>
                    </a:lnTo>
                    <a:lnTo>
                      <a:pt x="5407" y="2290"/>
                    </a:lnTo>
                    <a:lnTo>
                      <a:pt x="5504" y="2314"/>
                    </a:lnTo>
                    <a:lnTo>
                      <a:pt x="5602" y="2339"/>
                    </a:lnTo>
                    <a:lnTo>
                      <a:pt x="5699" y="2412"/>
                    </a:lnTo>
                    <a:lnTo>
                      <a:pt x="5797" y="2485"/>
                    </a:lnTo>
                    <a:lnTo>
                      <a:pt x="5797" y="2485"/>
                    </a:lnTo>
                    <a:lnTo>
                      <a:pt x="5845" y="2558"/>
                    </a:lnTo>
                    <a:lnTo>
                      <a:pt x="5870" y="2680"/>
                    </a:lnTo>
                    <a:lnTo>
                      <a:pt x="5845" y="2777"/>
                    </a:lnTo>
                    <a:lnTo>
                      <a:pt x="5797" y="2850"/>
                    </a:lnTo>
                    <a:lnTo>
                      <a:pt x="5797" y="2850"/>
                    </a:lnTo>
                    <a:lnTo>
                      <a:pt x="5699" y="2923"/>
                    </a:lnTo>
                    <a:lnTo>
                      <a:pt x="5602" y="2996"/>
                    </a:lnTo>
                    <a:lnTo>
                      <a:pt x="5504" y="3045"/>
                    </a:lnTo>
                    <a:lnTo>
                      <a:pt x="5407" y="3045"/>
                    </a:lnTo>
                    <a:lnTo>
                      <a:pt x="5407" y="3045"/>
                    </a:lnTo>
                    <a:lnTo>
                      <a:pt x="5310" y="3069"/>
                    </a:lnTo>
                    <a:lnTo>
                      <a:pt x="5163" y="3167"/>
                    </a:lnTo>
                    <a:lnTo>
                      <a:pt x="4993" y="3289"/>
                    </a:lnTo>
                    <a:lnTo>
                      <a:pt x="4847" y="3435"/>
                    </a:lnTo>
                    <a:lnTo>
                      <a:pt x="4847" y="3435"/>
                    </a:lnTo>
                    <a:lnTo>
                      <a:pt x="4676" y="3581"/>
                    </a:lnTo>
                    <a:lnTo>
                      <a:pt x="4506" y="3703"/>
                    </a:lnTo>
                    <a:lnTo>
                      <a:pt x="4384" y="3776"/>
                    </a:lnTo>
                    <a:lnTo>
                      <a:pt x="4262" y="3800"/>
                    </a:lnTo>
                    <a:lnTo>
                      <a:pt x="4262" y="3800"/>
                    </a:lnTo>
                    <a:lnTo>
                      <a:pt x="4141" y="3849"/>
                    </a:lnTo>
                    <a:lnTo>
                      <a:pt x="3970" y="3971"/>
                    </a:lnTo>
                    <a:lnTo>
                      <a:pt x="3726" y="4165"/>
                    </a:lnTo>
                    <a:lnTo>
                      <a:pt x="3483" y="4409"/>
                    </a:lnTo>
                    <a:lnTo>
                      <a:pt x="3142" y="4750"/>
                    </a:lnTo>
                    <a:lnTo>
                      <a:pt x="3142" y="4750"/>
                    </a:lnTo>
                    <a:lnTo>
                      <a:pt x="3020" y="4847"/>
                    </a:lnTo>
                    <a:lnTo>
                      <a:pt x="2874" y="4969"/>
                    </a:lnTo>
                    <a:lnTo>
                      <a:pt x="2557" y="5164"/>
                    </a:lnTo>
                    <a:lnTo>
                      <a:pt x="2265" y="5286"/>
                    </a:lnTo>
                    <a:lnTo>
                      <a:pt x="2119" y="5310"/>
                    </a:lnTo>
                    <a:lnTo>
                      <a:pt x="1997" y="5335"/>
                    </a:lnTo>
                    <a:lnTo>
                      <a:pt x="1997" y="5335"/>
                    </a:lnTo>
                    <a:lnTo>
                      <a:pt x="1754" y="5335"/>
                    </a:lnTo>
                    <a:lnTo>
                      <a:pt x="1535" y="5383"/>
                    </a:lnTo>
                    <a:lnTo>
                      <a:pt x="1364" y="5456"/>
                    </a:lnTo>
                    <a:lnTo>
                      <a:pt x="1242" y="5529"/>
                    </a:lnTo>
                    <a:lnTo>
                      <a:pt x="1242" y="5529"/>
                    </a:lnTo>
                    <a:lnTo>
                      <a:pt x="1169" y="5602"/>
                    </a:lnTo>
                    <a:lnTo>
                      <a:pt x="1096" y="5700"/>
                    </a:lnTo>
                    <a:lnTo>
                      <a:pt x="1047" y="5797"/>
                    </a:lnTo>
                    <a:lnTo>
                      <a:pt x="1047" y="5895"/>
                    </a:lnTo>
                    <a:lnTo>
                      <a:pt x="1047" y="5895"/>
                    </a:lnTo>
                    <a:lnTo>
                      <a:pt x="1047" y="5992"/>
                    </a:lnTo>
                    <a:lnTo>
                      <a:pt x="1096" y="6090"/>
                    </a:lnTo>
                    <a:lnTo>
                      <a:pt x="1169" y="6187"/>
                    </a:lnTo>
                    <a:lnTo>
                      <a:pt x="1242" y="6284"/>
                    </a:lnTo>
                    <a:lnTo>
                      <a:pt x="1242" y="6284"/>
                    </a:lnTo>
                    <a:lnTo>
                      <a:pt x="1315" y="6357"/>
                    </a:lnTo>
                    <a:lnTo>
                      <a:pt x="1413" y="6406"/>
                    </a:lnTo>
                    <a:lnTo>
                      <a:pt x="1535" y="6455"/>
                    </a:lnTo>
                    <a:lnTo>
                      <a:pt x="1608" y="6455"/>
                    </a:lnTo>
                    <a:lnTo>
                      <a:pt x="1608" y="6455"/>
                    </a:lnTo>
                    <a:lnTo>
                      <a:pt x="1729" y="6504"/>
                    </a:lnTo>
                    <a:lnTo>
                      <a:pt x="1876" y="6601"/>
                    </a:lnTo>
                    <a:lnTo>
                      <a:pt x="2070" y="6747"/>
                    </a:lnTo>
                    <a:lnTo>
                      <a:pt x="2290" y="6942"/>
                    </a:lnTo>
                    <a:lnTo>
                      <a:pt x="2290" y="6942"/>
                    </a:lnTo>
                    <a:lnTo>
                      <a:pt x="2484" y="7137"/>
                    </a:lnTo>
                    <a:lnTo>
                      <a:pt x="2679" y="7283"/>
                    </a:lnTo>
                    <a:lnTo>
                      <a:pt x="2825" y="7380"/>
                    </a:lnTo>
                    <a:lnTo>
                      <a:pt x="2947" y="7405"/>
                    </a:lnTo>
                    <a:lnTo>
                      <a:pt x="2947" y="7405"/>
                    </a:lnTo>
                    <a:lnTo>
                      <a:pt x="3093" y="7380"/>
                    </a:lnTo>
                    <a:lnTo>
                      <a:pt x="3166" y="7356"/>
                    </a:lnTo>
                    <a:lnTo>
                      <a:pt x="3239" y="7332"/>
                    </a:lnTo>
                    <a:lnTo>
                      <a:pt x="3239" y="7332"/>
                    </a:lnTo>
                    <a:lnTo>
                      <a:pt x="3288" y="7283"/>
                    </a:lnTo>
                    <a:lnTo>
                      <a:pt x="3410" y="7259"/>
                    </a:lnTo>
                    <a:lnTo>
                      <a:pt x="3556" y="7234"/>
                    </a:lnTo>
                    <a:lnTo>
                      <a:pt x="3702" y="7234"/>
                    </a:lnTo>
                    <a:lnTo>
                      <a:pt x="3702" y="7234"/>
                    </a:lnTo>
                    <a:lnTo>
                      <a:pt x="3873" y="7234"/>
                    </a:lnTo>
                    <a:lnTo>
                      <a:pt x="4019" y="7283"/>
                    </a:lnTo>
                    <a:lnTo>
                      <a:pt x="4165" y="7332"/>
                    </a:lnTo>
                    <a:lnTo>
                      <a:pt x="4262" y="7429"/>
                    </a:lnTo>
                    <a:lnTo>
                      <a:pt x="4262" y="7429"/>
                    </a:lnTo>
                    <a:lnTo>
                      <a:pt x="4360" y="7502"/>
                    </a:lnTo>
                    <a:lnTo>
                      <a:pt x="4457" y="7551"/>
                    </a:lnTo>
                    <a:lnTo>
                      <a:pt x="4555" y="7600"/>
                    </a:lnTo>
                    <a:lnTo>
                      <a:pt x="4652" y="7600"/>
                    </a:lnTo>
                    <a:lnTo>
                      <a:pt x="4652" y="7600"/>
                    </a:lnTo>
                    <a:lnTo>
                      <a:pt x="4749" y="7648"/>
                    </a:lnTo>
                    <a:lnTo>
                      <a:pt x="4896" y="7721"/>
                    </a:lnTo>
                    <a:lnTo>
                      <a:pt x="5066" y="7843"/>
                    </a:lnTo>
                    <a:lnTo>
                      <a:pt x="5212" y="7989"/>
                    </a:lnTo>
                    <a:lnTo>
                      <a:pt x="5212" y="7989"/>
                    </a:lnTo>
                    <a:lnTo>
                      <a:pt x="5383" y="8135"/>
                    </a:lnTo>
                    <a:lnTo>
                      <a:pt x="5553" y="8257"/>
                    </a:lnTo>
                    <a:lnTo>
                      <a:pt x="5699" y="8330"/>
                    </a:lnTo>
                    <a:lnTo>
                      <a:pt x="5797" y="8355"/>
                    </a:lnTo>
                    <a:lnTo>
                      <a:pt x="5797" y="8355"/>
                    </a:lnTo>
                    <a:lnTo>
                      <a:pt x="5870" y="8379"/>
                    </a:lnTo>
                    <a:lnTo>
                      <a:pt x="5992" y="8428"/>
                    </a:lnTo>
                    <a:lnTo>
                      <a:pt x="6089" y="8476"/>
                    </a:lnTo>
                    <a:lnTo>
                      <a:pt x="6162" y="8549"/>
                    </a:lnTo>
                    <a:lnTo>
                      <a:pt x="6162" y="8549"/>
                    </a:lnTo>
                    <a:lnTo>
                      <a:pt x="6259" y="8622"/>
                    </a:lnTo>
                    <a:lnTo>
                      <a:pt x="6357" y="8695"/>
                    </a:lnTo>
                    <a:lnTo>
                      <a:pt x="6454" y="8720"/>
                    </a:lnTo>
                    <a:lnTo>
                      <a:pt x="6552" y="8744"/>
                    </a:lnTo>
                    <a:lnTo>
                      <a:pt x="6552" y="8744"/>
                    </a:lnTo>
                    <a:lnTo>
                      <a:pt x="6649" y="8769"/>
                    </a:lnTo>
                    <a:lnTo>
                      <a:pt x="6747" y="8793"/>
                    </a:lnTo>
                    <a:lnTo>
                      <a:pt x="6844" y="8866"/>
                    </a:lnTo>
                    <a:lnTo>
                      <a:pt x="6941" y="8939"/>
                    </a:lnTo>
                    <a:lnTo>
                      <a:pt x="6941" y="8939"/>
                    </a:lnTo>
                    <a:lnTo>
                      <a:pt x="7014" y="9036"/>
                    </a:lnTo>
                    <a:lnTo>
                      <a:pt x="7063" y="9134"/>
                    </a:lnTo>
                    <a:lnTo>
                      <a:pt x="7112" y="9231"/>
                    </a:lnTo>
                    <a:lnTo>
                      <a:pt x="7112" y="9304"/>
                    </a:lnTo>
                    <a:lnTo>
                      <a:pt x="7112" y="9304"/>
                    </a:lnTo>
                    <a:lnTo>
                      <a:pt x="7112" y="9402"/>
                    </a:lnTo>
                    <a:lnTo>
                      <a:pt x="7063" y="9499"/>
                    </a:lnTo>
                    <a:lnTo>
                      <a:pt x="7014" y="9597"/>
                    </a:lnTo>
                    <a:lnTo>
                      <a:pt x="6941" y="9694"/>
                    </a:lnTo>
                    <a:lnTo>
                      <a:pt x="6941" y="9694"/>
                    </a:lnTo>
                    <a:lnTo>
                      <a:pt x="6868" y="9791"/>
                    </a:lnTo>
                    <a:lnTo>
                      <a:pt x="6795" y="9889"/>
                    </a:lnTo>
                    <a:lnTo>
                      <a:pt x="6747" y="9986"/>
                    </a:lnTo>
                    <a:lnTo>
                      <a:pt x="6747" y="10084"/>
                    </a:lnTo>
                    <a:lnTo>
                      <a:pt x="6747" y="10084"/>
                    </a:lnTo>
                    <a:lnTo>
                      <a:pt x="6722" y="10181"/>
                    </a:lnTo>
                    <a:lnTo>
                      <a:pt x="6625" y="10327"/>
                    </a:lnTo>
                    <a:lnTo>
                      <a:pt x="6503" y="10473"/>
                    </a:lnTo>
                    <a:lnTo>
                      <a:pt x="6357" y="10644"/>
                    </a:lnTo>
                    <a:lnTo>
                      <a:pt x="6357" y="10644"/>
                    </a:lnTo>
                    <a:lnTo>
                      <a:pt x="6211" y="10814"/>
                    </a:lnTo>
                    <a:lnTo>
                      <a:pt x="6089" y="10961"/>
                    </a:lnTo>
                    <a:lnTo>
                      <a:pt x="6016" y="11107"/>
                    </a:lnTo>
                    <a:lnTo>
                      <a:pt x="5992" y="11204"/>
                    </a:lnTo>
                    <a:lnTo>
                      <a:pt x="5992" y="11204"/>
                    </a:lnTo>
                    <a:lnTo>
                      <a:pt x="5943" y="11326"/>
                    </a:lnTo>
                    <a:lnTo>
                      <a:pt x="5870" y="11472"/>
                    </a:lnTo>
                    <a:lnTo>
                      <a:pt x="5748" y="11618"/>
                    </a:lnTo>
                    <a:lnTo>
                      <a:pt x="5602" y="11789"/>
                    </a:lnTo>
                    <a:lnTo>
                      <a:pt x="5602" y="11789"/>
                    </a:lnTo>
                    <a:lnTo>
                      <a:pt x="5456" y="11935"/>
                    </a:lnTo>
                    <a:lnTo>
                      <a:pt x="5334" y="12105"/>
                    </a:lnTo>
                    <a:lnTo>
                      <a:pt x="5261" y="12251"/>
                    </a:lnTo>
                    <a:lnTo>
                      <a:pt x="5212" y="12349"/>
                    </a:lnTo>
                    <a:lnTo>
                      <a:pt x="5212" y="12349"/>
                    </a:lnTo>
                    <a:lnTo>
                      <a:pt x="5188" y="12446"/>
                    </a:lnTo>
                    <a:lnTo>
                      <a:pt x="5139" y="12568"/>
                    </a:lnTo>
                    <a:lnTo>
                      <a:pt x="5042" y="12714"/>
                    </a:lnTo>
                    <a:lnTo>
                      <a:pt x="4944" y="12836"/>
                    </a:lnTo>
                    <a:lnTo>
                      <a:pt x="4944" y="12836"/>
                    </a:lnTo>
                    <a:lnTo>
                      <a:pt x="4822" y="12958"/>
                    </a:lnTo>
                    <a:lnTo>
                      <a:pt x="4725" y="13079"/>
                    </a:lnTo>
                    <a:lnTo>
                      <a:pt x="4676" y="13201"/>
                    </a:lnTo>
                    <a:lnTo>
                      <a:pt x="4652" y="13299"/>
                    </a:lnTo>
                    <a:lnTo>
                      <a:pt x="4652" y="13299"/>
                    </a:lnTo>
                    <a:lnTo>
                      <a:pt x="4676" y="13469"/>
                    </a:lnTo>
                    <a:lnTo>
                      <a:pt x="4701" y="13542"/>
                    </a:lnTo>
                    <a:lnTo>
                      <a:pt x="4749" y="13591"/>
                    </a:lnTo>
                    <a:lnTo>
                      <a:pt x="4749" y="13591"/>
                    </a:lnTo>
                    <a:lnTo>
                      <a:pt x="4774" y="13640"/>
                    </a:lnTo>
                    <a:lnTo>
                      <a:pt x="4822" y="13713"/>
                    </a:lnTo>
                    <a:lnTo>
                      <a:pt x="4847" y="13883"/>
                    </a:lnTo>
                    <a:lnTo>
                      <a:pt x="4847" y="13883"/>
                    </a:lnTo>
                    <a:lnTo>
                      <a:pt x="4822" y="13956"/>
                    </a:lnTo>
                    <a:lnTo>
                      <a:pt x="4774" y="14005"/>
                    </a:lnTo>
                    <a:lnTo>
                      <a:pt x="4725" y="14054"/>
                    </a:lnTo>
                    <a:lnTo>
                      <a:pt x="4652" y="14054"/>
                    </a:lnTo>
                    <a:lnTo>
                      <a:pt x="4652" y="14054"/>
                    </a:lnTo>
                    <a:lnTo>
                      <a:pt x="4555" y="14054"/>
                    </a:lnTo>
                    <a:lnTo>
                      <a:pt x="4457" y="14005"/>
                    </a:lnTo>
                    <a:lnTo>
                      <a:pt x="4360" y="13956"/>
                    </a:lnTo>
                    <a:lnTo>
                      <a:pt x="4262" y="13883"/>
                    </a:lnTo>
                    <a:lnTo>
                      <a:pt x="4262" y="13883"/>
                    </a:lnTo>
                    <a:lnTo>
                      <a:pt x="4189" y="13761"/>
                    </a:lnTo>
                    <a:lnTo>
                      <a:pt x="4141" y="13615"/>
                    </a:lnTo>
                    <a:lnTo>
                      <a:pt x="4092" y="13469"/>
                    </a:lnTo>
                    <a:lnTo>
                      <a:pt x="4092" y="13299"/>
                    </a:lnTo>
                    <a:lnTo>
                      <a:pt x="4092" y="13299"/>
                    </a:lnTo>
                    <a:lnTo>
                      <a:pt x="4067" y="13152"/>
                    </a:lnTo>
                    <a:lnTo>
                      <a:pt x="4019" y="12982"/>
                    </a:lnTo>
                    <a:lnTo>
                      <a:pt x="3970" y="12836"/>
                    </a:lnTo>
                    <a:lnTo>
                      <a:pt x="3897" y="12738"/>
                    </a:lnTo>
                    <a:lnTo>
                      <a:pt x="3897" y="12738"/>
                    </a:lnTo>
                    <a:lnTo>
                      <a:pt x="3848" y="12690"/>
                    </a:lnTo>
                    <a:lnTo>
                      <a:pt x="3824" y="12592"/>
                    </a:lnTo>
                    <a:lnTo>
                      <a:pt x="3751" y="12349"/>
                    </a:lnTo>
                    <a:lnTo>
                      <a:pt x="3726" y="12056"/>
                    </a:lnTo>
                    <a:lnTo>
                      <a:pt x="3702" y="11716"/>
                    </a:lnTo>
                    <a:lnTo>
                      <a:pt x="3702" y="11472"/>
                    </a:lnTo>
                    <a:lnTo>
                      <a:pt x="3702" y="11472"/>
                    </a:lnTo>
                    <a:lnTo>
                      <a:pt x="3702" y="11301"/>
                    </a:lnTo>
                    <a:lnTo>
                      <a:pt x="3653" y="11107"/>
                    </a:lnTo>
                    <a:lnTo>
                      <a:pt x="3629" y="10936"/>
                    </a:lnTo>
                    <a:lnTo>
                      <a:pt x="3556" y="10741"/>
                    </a:lnTo>
                    <a:lnTo>
                      <a:pt x="3483" y="10571"/>
                    </a:lnTo>
                    <a:lnTo>
                      <a:pt x="3410" y="10425"/>
                    </a:lnTo>
                    <a:lnTo>
                      <a:pt x="3312" y="10279"/>
                    </a:lnTo>
                    <a:lnTo>
                      <a:pt x="3239" y="10181"/>
                    </a:lnTo>
                    <a:lnTo>
                      <a:pt x="3239" y="10181"/>
                    </a:lnTo>
                    <a:lnTo>
                      <a:pt x="3045" y="9962"/>
                    </a:lnTo>
                    <a:lnTo>
                      <a:pt x="2898" y="9767"/>
                    </a:lnTo>
                    <a:lnTo>
                      <a:pt x="2801" y="9621"/>
                    </a:lnTo>
                    <a:lnTo>
                      <a:pt x="2752" y="9499"/>
                    </a:lnTo>
                    <a:lnTo>
                      <a:pt x="2752" y="9499"/>
                    </a:lnTo>
                    <a:lnTo>
                      <a:pt x="2728" y="9353"/>
                    </a:lnTo>
                    <a:lnTo>
                      <a:pt x="2704" y="9280"/>
                    </a:lnTo>
                    <a:lnTo>
                      <a:pt x="2655" y="9231"/>
                    </a:lnTo>
                    <a:lnTo>
                      <a:pt x="2655" y="9231"/>
                    </a:lnTo>
                    <a:lnTo>
                      <a:pt x="2631" y="9158"/>
                    </a:lnTo>
                    <a:lnTo>
                      <a:pt x="2582" y="9036"/>
                    </a:lnTo>
                    <a:lnTo>
                      <a:pt x="2582" y="8890"/>
                    </a:lnTo>
                    <a:lnTo>
                      <a:pt x="2557" y="8744"/>
                    </a:lnTo>
                    <a:lnTo>
                      <a:pt x="2557" y="8744"/>
                    </a:lnTo>
                    <a:lnTo>
                      <a:pt x="2582" y="8598"/>
                    </a:lnTo>
                    <a:lnTo>
                      <a:pt x="2582" y="8452"/>
                    </a:lnTo>
                    <a:lnTo>
                      <a:pt x="2631" y="8330"/>
                    </a:lnTo>
                    <a:lnTo>
                      <a:pt x="2655" y="8281"/>
                    </a:lnTo>
                    <a:lnTo>
                      <a:pt x="2655" y="8281"/>
                    </a:lnTo>
                    <a:lnTo>
                      <a:pt x="2704" y="8208"/>
                    </a:lnTo>
                    <a:lnTo>
                      <a:pt x="2728" y="8160"/>
                    </a:lnTo>
                    <a:lnTo>
                      <a:pt x="2752" y="7989"/>
                    </a:lnTo>
                    <a:lnTo>
                      <a:pt x="2752" y="7989"/>
                    </a:lnTo>
                    <a:lnTo>
                      <a:pt x="2728" y="7819"/>
                    </a:lnTo>
                    <a:lnTo>
                      <a:pt x="2704" y="7746"/>
                    </a:lnTo>
                    <a:lnTo>
                      <a:pt x="2655" y="7697"/>
                    </a:lnTo>
                    <a:lnTo>
                      <a:pt x="2655" y="7697"/>
                    </a:lnTo>
                    <a:lnTo>
                      <a:pt x="2606" y="7673"/>
                    </a:lnTo>
                    <a:lnTo>
                      <a:pt x="2533" y="7624"/>
                    </a:lnTo>
                    <a:lnTo>
                      <a:pt x="2363" y="7600"/>
                    </a:lnTo>
                    <a:lnTo>
                      <a:pt x="2363" y="7600"/>
                    </a:lnTo>
                    <a:lnTo>
                      <a:pt x="2265" y="7575"/>
                    </a:lnTo>
                    <a:lnTo>
                      <a:pt x="2119" y="7502"/>
                    </a:lnTo>
                    <a:lnTo>
                      <a:pt x="1973" y="7380"/>
                    </a:lnTo>
                    <a:lnTo>
                      <a:pt x="1802" y="7234"/>
                    </a:lnTo>
                    <a:lnTo>
                      <a:pt x="1802" y="7234"/>
                    </a:lnTo>
                    <a:lnTo>
                      <a:pt x="1632" y="7088"/>
                    </a:lnTo>
                    <a:lnTo>
                      <a:pt x="1486" y="6966"/>
                    </a:lnTo>
                    <a:lnTo>
                      <a:pt x="1340" y="6869"/>
                    </a:lnTo>
                    <a:lnTo>
                      <a:pt x="1242" y="6845"/>
                    </a:lnTo>
                    <a:lnTo>
                      <a:pt x="1242" y="6845"/>
                    </a:lnTo>
                    <a:lnTo>
                      <a:pt x="1121" y="6796"/>
                    </a:lnTo>
                    <a:lnTo>
                      <a:pt x="926" y="6674"/>
                    </a:lnTo>
                    <a:lnTo>
                      <a:pt x="706" y="6504"/>
                    </a:lnTo>
                    <a:lnTo>
                      <a:pt x="463" y="6284"/>
                    </a:lnTo>
                    <a:lnTo>
                      <a:pt x="463" y="6284"/>
                    </a:lnTo>
                    <a:lnTo>
                      <a:pt x="171" y="5919"/>
                    </a:lnTo>
                    <a:lnTo>
                      <a:pt x="0" y="5700"/>
                    </a:lnTo>
                    <a:lnTo>
                      <a:pt x="0" y="5700"/>
                    </a:lnTo>
                    <a:lnTo>
                      <a:pt x="0" y="5724"/>
                    </a:lnTo>
                  </a:path>
                </a:pathLst>
              </a:custGeom>
              <a:noFill/>
              <a:ln cap="rnd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6128575" y="3695900"/>
                <a:ext cx="86475" cy="47525"/>
              </a:xfrm>
              <a:custGeom>
                <a:pathLst>
                  <a:path extrusionOk="0" fill="none" h="1901" w="3459">
                    <a:moveTo>
                      <a:pt x="2022" y="1340"/>
                    </a:moveTo>
                    <a:lnTo>
                      <a:pt x="2022" y="1340"/>
                    </a:lnTo>
                    <a:lnTo>
                      <a:pt x="1924" y="1413"/>
                    </a:lnTo>
                    <a:lnTo>
                      <a:pt x="1827" y="1486"/>
                    </a:lnTo>
                    <a:lnTo>
                      <a:pt x="1729" y="1511"/>
                    </a:lnTo>
                    <a:lnTo>
                      <a:pt x="1632" y="1535"/>
                    </a:lnTo>
                    <a:lnTo>
                      <a:pt x="1632" y="1535"/>
                    </a:lnTo>
                    <a:lnTo>
                      <a:pt x="1559" y="1535"/>
                    </a:lnTo>
                    <a:lnTo>
                      <a:pt x="1461" y="1584"/>
                    </a:lnTo>
                    <a:lnTo>
                      <a:pt x="1340" y="1657"/>
                    </a:lnTo>
                    <a:lnTo>
                      <a:pt x="1267" y="1730"/>
                    </a:lnTo>
                    <a:lnTo>
                      <a:pt x="1267" y="1730"/>
                    </a:lnTo>
                    <a:lnTo>
                      <a:pt x="1169" y="1803"/>
                    </a:lnTo>
                    <a:lnTo>
                      <a:pt x="1072" y="1852"/>
                    </a:lnTo>
                    <a:lnTo>
                      <a:pt x="974" y="1900"/>
                    </a:lnTo>
                    <a:lnTo>
                      <a:pt x="877" y="1900"/>
                    </a:lnTo>
                    <a:lnTo>
                      <a:pt x="877" y="1900"/>
                    </a:lnTo>
                    <a:lnTo>
                      <a:pt x="779" y="1900"/>
                    </a:lnTo>
                    <a:lnTo>
                      <a:pt x="682" y="1852"/>
                    </a:lnTo>
                    <a:lnTo>
                      <a:pt x="585" y="1803"/>
                    </a:lnTo>
                    <a:lnTo>
                      <a:pt x="512" y="1730"/>
                    </a:lnTo>
                    <a:lnTo>
                      <a:pt x="512" y="1730"/>
                    </a:lnTo>
                    <a:lnTo>
                      <a:pt x="438" y="1633"/>
                    </a:lnTo>
                    <a:lnTo>
                      <a:pt x="414" y="1535"/>
                    </a:lnTo>
                    <a:lnTo>
                      <a:pt x="438" y="1438"/>
                    </a:lnTo>
                    <a:lnTo>
                      <a:pt x="512" y="1340"/>
                    </a:lnTo>
                    <a:lnTo>
                      <a:pt x="512" y="1340"/>
                    </a:lnTo>
                    <a:lnTo>
                      <a:pt x="585" y="1243"/>
                    </a:lnTo>
                    <a:lnTo>
                      <a:pt x="633" y="1145"/>
                    </a:lnTo>
                    <a:lnTo>
                      <a:pt x="682" y="1048"/>
                    </a:lnTo>
                    <a:lnTo>
                      <a:pt x="682" y="951"/>
                    </a:lnTo>
                    <a:lnTo>
                      <a:pt x="682" y="951"/>
                    </a:lnTo>
                    <a:lnTo>
                      <a:pt x="658" y="804"/>
                    </a:lnTo>
                    <a:lnTo>
                      <a:pt x="633" y="731"/>
                    </a:lnTo>
                    <a:lnTo>
                      <a:pt x="585" y="683"/>
                    </a:lnTo>
                    <a:lnTo>
                      <a:pt x="585" y="683"/>
                    </a:lnTo>
                    <a:lnTo>
                      <a:pt x="536" y="634"/>
                    </a:lnTo>
                    <a:lnTo>
                      <a:pt x="463" y="610"/>
                    </a:lnTo>
                    <a:lnTo>
                      <a:pt x="317" y="585"/>
                    </a:lnTo>
                    <a:lnTo>
                      <a:pt x="317" y="585"/>
                    </a:lnTo>
                    <a:lnTo>
                      <a:pt x="146" y="561"/>
                    </a:lnTo>
                    <a:lnTo>
                      <a:pt x="73" y="512"/>
                    </a:lnTo>
                    <a:lnTo>
                      <a:pt x="24" y="488"/>
                    </a:lnTo>
                    <a:lnTo>
                      <a:pt x="24" y="488"/>
                    </a:lnTo>
                    <a:lnTo>
                      <a:pt x="0" y="439"/>
                    </a:lnTo>
                    <a:lnTo>
                      <a:pt x="24" y="366"/>
                    </a:lnTo>
                    <a:lnTo>
                      <a:pt x="49" y="293"/>
                    </a:lnTo>
                    <a:lnTo>
                      <a:pt x="122" y="196"/>
                    </a:lnTo>
                    <a:lnTo>
                      <a:pt x="122" y="196"/>
                    </a:lnTo>
                    <a:lnTo>
                      <a:pt x="171" y="171"/>
                    </a:lnTo>
                    <a:lnTo>
                      <a:pt x="268" y="123"/>
                    </a:lnTo>
                    <a:lnTo>
                      <a:pt x="512" y="74"/>
                    </a:lnTo>
                    <a:lnTo>
                      <a:pt x="804" y="25"/>
                    </a:lnTo>
                    <a:lnTo>
                      <a:pt x="1145" y="1"/>
                    </a:lnTo>
                    <a:lnTo>
                      <a:pt x="2509" y="1"/>
                    </a:lnTo>
                    <a:lnTo>
                      <a:pt x="2509" y="1"/>
                    </a:lnTo>
                    <a:lnTo>
                      <a:pt x="2850" y="25"/>
                    </a:lnTo>
                    <a:lnTo>
                      <a:pt x="3142" y="49"/>
                    </a:lnTo>
                    <a:lnTo>
                      <a:pt x="3337" y="74"/>
                    </a:lnTo>
                    <a:lnTo>
                      <a:pt x="3434" y="98"/>
                    </a:lnTo>
                    <a:lnTo>
                      <a:pt x="3434" y="98"/>
                    </a:lnTo>
                    <a:lnTo>
                      <a:pt x="3458" y="123"/>
                    </a:lnTo>
                    <a:lnTo>
                      <a:pt x="3434" y="171"/>
                    </a:lnTo>
                    <a:lnTo>
                      <a:pt x="3361" y="317"/>
                    </a:lnTo>
                    <a:lnTo>
                      <a:pt x="3239" y="488"/>
                    </a:lnTo>
                    <a:lnTo>
                      <a:pt x="3069" y="683"/>
                    </a:lnTo>
                    <a:lnTo>
                      <a:pt x="3069" y="683"/>
                    </a:lnTo>
                    <a:lnTo>
                      <a:pt x="2874" y="853"/>
                    </a:lnTo>
                    <a:lnTo>
                      <a:pt x="2679" y="999"/>
                    </a:lnTo>
                    <a:lnTo>
                      <a:pt x="2509" y="1121"/>
                    </a:lnTo>
                    <a:lnTo>
                      <a:pt x="2411" y="1145"/>
                    </a:lnTo>
                    <a:lnTo>
                      <a:pt x="2411" y="1145"/>
                    </a:lnTo>
                    <a:lnTo>
                      <a:pt x="2314" y="1170"/>
                    </a:lnTo>
                    <a:lnTo>
                      <a:pt x="2216" y="1194"/>
                    </a:lnTo>
                    <a:lnTo>
                      <a:pt x="2119" y="1267"/>
                    </a:lnTo>
                    <a:lnTo>
                      <a:pt x="2022" y="1340"/>
                    </a:lnTo>
                    <a:lnTo>
                      <a:pt x="2022" y="1340"/>
                    </a:lnTo>
                  </a:path>
                </a:pathLst>
              </a:custGeom>
              <a:noFill/>
              <a:ln cap="rnd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>
                <a:off x="6357500" y="3940075"/>
                <a:ext cx="18900" cy="34725"/>
              </a:xfrm>
              <a:custGeom>
                <a:pathLst>
                  <a:path extrusionOk="0" fill="none" h="1389" w="756">
                    <a:moveTo>
                      <a:pt x="585" y="682"/>
                    </a:moveTo>
                    <a:lnTo>
                      <a:pt x="585" y="682"/>
                    </a:lnTo>
                    <a:lnTo>
                      <a:pt x="512" y="779"/>
                    </a:lnTo>
                    <a:lnTo>
                      <a:pt x="439" y="877"/>
                    </a:lnTo>
                    <a:lnTo>
                      <a:pt x="390" y="974"/>
                    </a:lnTo>
                    <a:lnTo>
                      <a:pt x="390" y="1072"/>
                    </a:lnTo>
                    <a:lnTo>
                      <a:pt x="390" y="1072"/>
                    </a:lnTo>
                    <a:lnTo>
                      <a:pt x="366" y="1218"/>
                    </a:lnTo>
                    <a:lnTo>
                      <a:pt x="317" y="1291"/>
                    </a:lnTo>
                    <a:lnTo>
                      <a:pt x="293" y="1364"/>
                    </a:lnTo>
                    <a:lnTo>
                      <a:pt x="293" y="1364"/>
                    </a:lnTo>
                    <a:lnTo>
                      <a:pt x="244" y="1388"/>
                    </a:lnTo>
                    <a:lnTo>
                      <a:pt x="195" y="1388"/>
                    </a:lnTo>
                    <a:lnTo>
                      <a:pt x="147" y="1388"/>
                    </a:lnTo>
                    <a:lnTo>
                      <a:pt x="98" y="1364"/>
                    </a:lnTo>
                    <a:lnTo>
                      <a:pt x="98" y="1364"/>
                    </a:lnTo>
                    <a:lnTo>
                      <a:pt x="74" y="1291"/>
                    </a:lnTo>
                    <a:lnTo>
                      <a:pt x="25" y="1169"/>
                    </a:lnTo>
                    <a:lnTo>
                      <a:pt x="25" y="1023"/>
                    </a:lnTo>
                    <a:lnTo>
                      <a:pt x="1" y="877"/>
                    </a:lnTo>
                    <a:lnTo>
                      <a:pt x="1" y="877"/>
                    </a:lnTo>
                    <a:lnTo>
                      <a:pt x="25" y="706"/>
                    </a:lnTo>
                    <a:lnTo>
                      <a:pt x="98" y="536"/>
                    </a:lnTo>
                    <a:lnTo>
                      <a:pt x="171" y="365"/>
                    </a:lnTo>
                    <a:lnTo>
                      <a:pt x="293" y="219"/>
                    </a:lnTo>
                    <a:lnTo>
                      <a:pt x="293" y="219"/>
                    </a:lnTo>
                    <a:lnTo>
                      <a:pt x="415" y="122"/>
                    </a:lnTo>
                    <a:lnTo>
                      <a:pt x="512" y="49"/>
                    </a:lnTo>
                    <a:lnTo>
                      <a:pt x="609" y="0"/>
                    </a:lnTo>
                    <a:lnTo>
                      <a:pt x="682" y="24"/>
                    </a:lnTo>
                    <a:lnTo>
                      <a:pt x="682" y="24"/>
                    </a:lnTo>
                    <a:lnTo>
                      <a:pt x="707" y="73"/>
                    </a:lnTo>
                    <a:lnTo>
                      <a:pt x="731" y="146"/>
                    </a:lnTo>
                    <a:lnTo>
                      <a:pt x="756" y="317"/>
                    </a:lnTo>
                    <a:lnTo>
                      <a:pt x="756" y="317"/>
                    </a:lnTo>
                    <a:lnTo>
                      <a:pt x="756" y="390"/>
                    </a:lnTo>
                    <a:lnTo>
                      <a:pt x="707" y="487"/>
                    </a:lnTo>
                    <a:lnTo>
                      <a:pt x="658" y="609"/>
                    </a:lnTo>
                    <a:lnTo>
                      <a:pt x="585" y="682"/>
                    </a:lnTo>
                    <a:lnTo>
                      <a:pt x="585" y="682"/>
                    </a:lnTo>
                  </a:path>
                </a:pathLst>
              </a:custGeom>
              <a:noFill/>
              <a:ln cap="rnd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>
                <a:off x="6202850" y="3720875"/>
                <a:ext cx="204000" cy="278875"/>
              </a:xfrm>
              <a:custGeom>
                <a:pathLst>
                  <a:path extrusionOk="0" fill="none" h="11155" w="8160">
                    <a:moveTo>
                      <a:pt x="8159" y="4774"/>
                    </a:moveTo>
                    <a:lnTo>
                      <a:pt x="8159" y="4774"/>
                    </a:lnTo>
                    <a:lnTo>
                      <a:pt x="7599" y="4701"/>
                    </a:lnTo>
                    <a:lnTo>
                      <a:pt x="7283" y="4652"/>
                    </a:lnTo>
                    <a:lnTo>
                      <a:pt x="7136" y="4603"/>
                    </a:lnTo>
                    <a:lnTo>
                      <a:pt x="7136" y="4603"/>
                    </a:lnTo>
                    <a:lnTo>
                      <a:pt x="7088" y="4579"/>
                    </a:lnTo>
                    <a:lnTo>
                      <a:pt x="7015" y="4555"/>
                    </a:lnTo>
                    <a:lnTo>
                      <a:pt x="6844" y="4530"/>
                    </a:lnTo>
                    <a:lnTo>
                      <a:pt x="6844" y="4530"/>
                    </a:lnTo>
                    <a:lnTo>
                      <a:pt x="6747" y="4506"/>
                    </a:lnTo>
                    <a:lnTo>
                      <a:pt x="6649" y="4457"/>
                    </a:lnTo>
                    <a:lnTo>
                      <a:pt x="6552" y="4409"/>
                    </a:lnTo>
                    <a:lnTo>
                      <a:pt x="6454" y="4336"/>
                    </a:lnTo>
                    <a:lnTo>
                      <a:pt x="6454" y="4336"/>
                    </a:lnTo>
                    <a:lnTo>
                      <a:pt x="6381" y="4262"/>
                    </a:lnTo>
                    <a:lnTo>
                      <a:pt x="6308" y="4214"/>
                    </a:lnTo>
                    <a:lnTo>
                      <a:pt x="6235" y="4214"/>
                    </a:lnTo>
                    <a:lnTo>
                      <a:pt x="6187" y="4238"/>
                    </a:lnTo>
                    <a:lnTo>
                      <a:pt x="6187" y="4238"/>
                    </a:lnTo>
                    <a:lnTo>
                      <a:pt x="6162" y="4287"/>
                    </a:lnTo>
                    <a:lnTo>
                      <a:pt x="6162" y="4360"/>
                    </a:lnTo>
                    <a:lnTo>
                      <a:pt x="6211" y="4433"/>
                    </a:lnTo>
                    <a:lnTo>
                      <a:pt x="6284" y="4530"/>
                    </a:lnTo>
                    <a:lnTo>
                      <a:pt x="6284" y="4530"/>
                    </a:lnTo>
                    <a:lnTo>
                      <a:pt x="6357" y="4603"/>
                    </a:lnTo>
                    <a:lnTo>
                      <a:pt x="6454" y="4652"/>
                    </a:lnTo>
                    <a:lnTo>
                      <a:pt x="6576" y="4701"/>
                    </a:lnTo>
                    <a:lnTo>
                      <a:pt x="6649" y="4701"/>
                    </a:lnTo>
                    <a:lnTo>
                      <a:pt x="6649" y="4701"/>
                    </a:lnTo>
                    <a:lnTo>
                      <a:pt x="6747" y="4725"/>
                    </a:lnTo>
                    <a:lnTo>
                      <a:pt x="6844" y="4774"/>
                    </a:lnTo>
                    <a:lnTo>
                      <a:pt x="6942" y="4823"/>
                    </a:lnTo>
                    <a:lnTo>
                      <a:pt x="7039" y="4896"/>
                    </a:lnTo>
                    <a:lnTo>
                      <a:pt x="7039" y="4896"/>
                    </a:lnTo>
                    <a:lnTo>
                      <a:pt x="7063" y="4944"/>
                    </a:lnTo>
                    <a:lnTo>
                      <a:pt x="7088" y="4993"/>
                    </a:lnTo>
                    <a:lnTo>
                      <a:pt x="7063" y="5139"/>
                    </a:lnTo>
                    <a:lnTo>
                      <a:pt x="6966" y="5310"/>
                    </a:lnTo>
                    <a:lnTo>
                      <a:pt x="6844" y="5480"/>
                    </a:lnTo>
                    <a:lnTo>
                      <a:pt x="6844" y="5480"/>
                    </a:lnTo>
                    <a:lnTo>
                      <a:pt x="6674" y="5626"/>
                    </a:lnTo>
                    <a:lnTo>
                      <a:pt x="6528" y="5748"/>
                    </a:lnTo>
                    <a:lnTo>
                      <a:pt x="6381" y="5821"/>
                    </a:lnTo>
                    <a:lnTo>
                      <a:pt x="6284" y="5846"/>
                    </a:lnTo>
                    <a:lnTo>
                      <a:pt x="6284" y="5846"/>
                    </a:lnTo>
                    <a:lnTo>
                      <a:pt x="6113" y="5870"/>
                    </a:lnTo>
                    <a:lnTo>
                      <a:pt x="6040" y="5894"/>
                    </a:lnTo>
                    <a:lnTo>
                      <a:pt x="5992" y="5943"/>
                    </a:lnTo>
                    <a:lnTo>
                      <a:pt x="5992" y="5943"/>
                    </a:lnTo>
                    <a:lnTo>
                      <a:pt x="5943" y="5967"/>
                    </a:lnTo>
                    <a:lnTo>
                      <a:pt x="5894" y="5992"/>
                    </a:lnTo>
                    <a:lnTo>
                      <a:pt x="5846" y="5967"/>
                    </a:lnTo>
                    <a:lnTo>
                      <a:pt x="5797" y="5943"/>
                    </a:lnTo>
                    <a:lnTo>
                      <a:pt x="5797" y="5943"/>
                    </a:lnTo>
                    <a:lnTo>
                      <a:pt x="5773" y="5894"/>
                    </a:lnTo>
                    <a:lnTo>
                      <a:pt x="5724" y="5821"/>
                    </a:lnTo>
                    <a:lnTo>
                      <a:pt x="5699" y="5651"/>
                    </a:lnTo>
                    <a:lnTo>
                      <a:pt x="5699" y="5651"/>
                    </a:lnTo>
                    <a:lnTo>
                      <a:pt x="5675" y="5553"/>
                    </a:lnTo>
                    <a:lnTo>
                      <a:pt x="5602" y="5407"/>
                    </a:lnTo>
                    <a:lnTo>
                      <a:pt x="5480" y="5261"/>
                    </a:lnTo>
                    <a:lnTo>
                      <a:pt x="5334" y="5091"/>
                    </a:lnTo>
                    <a:lnTo>
                      <a:pt x="5334" y="5091"/>
                    </a:lnTo>
                    <a:lnTo>
                      <a:pt x="5188" y="4920"/>
                    </a:lnTo>
                    <a:lnTo>
                      <a:pt x="5066" y="4774"/>
                    </a:lnTo>
                    <a:lnTo>
                      <a:pt x="4969" y="4628"/>
                    </a:lnTo>
                    <a:lnTo>
                      <a:pt x="4944" y="4530"/>
                    </a:lnTo>
                    <a:lnTo>
                      <a:pt x="4944" y="4530"/>
                    </a:lnTo>
                    <a:lnTo>
                      <a:pt x="4944" y="4457"/>
                    </a:lnTo>
                    <a:lnTo>
                      <a:pt x="4920" y="4409"/>
                    </a:lnTo>
                    <a:lnTo>
                      <a:pt x="4896" y="4409"/>
                    </a:lnTo>
                    <a:lnTo>
                      <a:pt x="4847" y="4433"/>
                    </a:lnTo>
                    <a:lnTo>
                      <a:pt x="4847" y="4433"/>
                    </a:lnTo>
                    <a:lnTo>
                      <a:pt x="4823" y="4482"/>
                    </a:lnTo>
                    <a:lnTo>
                      <a:pt x="4774" y="4555"/>
                    </a:lnTo>
                    <a:lnTo>
                      <a:pt x="4750" y="4701"/>
                    </a:lnTo>
                    <a:lnTo>
                      <a:pt x="4750" y="4701"/>
                    </a:lnTo>
                    <a:lnTo>
                      <a:pt x="4774" y="4798"/>
                    </a:lnTo>
                    <a:lnTo>
                      <a:pt x="4847" y="4920"/>
                    </a:lnTo>
                    <a:lnTo>
                      <a:pt x="4920" y="5066"/>
                    </a:lnTo>
                    <a:lnTo>
                      <a:pt x="5042" y="5188"/>
                    </a:lnTo>
                    <a:lnTo>
                      <a:pt x="5042" y="5188"/>
                    </a:lnTo>
                    <a:lnTo>
                      <a:pt x="5139" y="5310"/>
                    </a:lnTo>
                    <a:lnTo>
                      <a:pt x="5237" y="5431"/>
                    </a:lnTo>
                    <a:lnTo>
                      <a:pt x="5310" y="5553"/>
                    </a:lnTo>
                    <a:lnTo>
                      <a:pt x="5334" y="5651"/>
                    </a:lnTo>
                    <a:lnTo>
                      <a:pt x="5334" y="5651"/>
                    </a:lnTo>
                    <a:lnTo>
                      <a:pt x="5334" y="5748"/>
                    </a:lnTo>
                    <a:lnTo>
                      <a:pt x="5383" y="5846"/>
                    </a:lnTo>
                    <a:lnTo>
                      <a:pt x="5432" y="5943"/>
                    </a:lnTo>
                    <a:lnTo>
                      <a:pt x="5505" y="6040"/>
                    </a:lnTo>
                    <a:lnTo>
                      <a:pt x="5505" y="6040"/>
                    </a:lnTo>
                    <a:lnTo>
                      <a:pt x="5626" y="6113"/>
                    </a:lnTo>
                    <a:lnTo>
                      <a:pt x="5773" y="6162"/>
                    </a:lnTo>
                    <a:lnTo>
                      <a:pt x="5919" y="6211"/>
                    </a:lnTo>
                    <a:lnTo>
                      <a:pt x="6089" y="6235"/>
                    </a:lnTo>
                    <a:lnTo>
                      <a:pt x="6089" y="6235"/>
                    </a:lnTo>
                    <a:lnTo>
                      <a:pt x="6235" y="6235"/>
                    </a:lnTo>
                    <a:lnTo>
                      <a:pt x="6357" y="6284"/>
                    </a:lnTo>
                    <a:lnTo>
                      <a:pt x="6430" y="6333"/>
                    </a:lnTo>
                    <a:lnTo>
                      <a:pt x="6454" y="6381"/>
                    </a:lnTo>
                    <a:lnTo>
                      <a:pt x="6454" y="6430"/>
                    </a:lnTo>
                    <a:lnTo>
                      <a:pt x="6454" y="6430"/>
                    </a:lnTo>
                    <a:lnTo>
                      <a:pt x="6430" y="6527"/>
                    </a:lnTo>
                    <a:lnTo>
                      <a:pt x="6308" y="6722"/>
                    </a:lnTo>
                    <a:lnTo>
                      <a:pt x="6113" y="6941"/>
                    </a:lnTo>
                    <a:lnTo>
                      <a:pt x="5894" y="7185"/>
                    </a:lnTo>
                    <a:lnTo>
                      <a:pt x="5894" y="7185"/>
                    </a:lnTo>
                    <a:lnTo>
                      <a:pt x="5675" y="7429"/>
                    </a:lnTo>
                    <a:lnTo>
                      <a:pt x="5505" y="7696"/>
                    </a:lnTo>
                    <a:lnTo>
                      <a:pt x="5358" y="7940"/>
                    </a:lnTo>
                    <a:lnTo>
                      <a:pt x="5334" y="8037"/>
                    </a:lnTo>
                    <a:lnTo>
                      <a:pt x="5334" y="8135"/>
                    </a:lnTo>
                    <a:lnTo>
                      <a:pt x="5334" y="8135"/>
                    </a:lnTo>
                    <a:lnTo>
                      <a:pt x="5334" y="8281"/>
                    </a:lnTo>
                    <a:lnTo>
                      <a:pt x="5358" y="8427"/>
                    </a:lnTo>
                    <a:lnTo>
                      <a:pt x="5383" y="8525"/>
                    </a:lnTo>
                    <a:lnTo>
                      <a:pt x="5432" y="8598"/>
                    </a:lnTo>
                    <a:lnTo>
                      <a:pt x="5432" y="8598"/>
                    </a:lnTo>
                    <a:lnTo>
                      <a:pt x="5456" y="8646"/>
                    </a:lnTo>
                    <a:lnTo>
                      <a:pt x="5480" y="8719"/>
                    </a:lnTo>
                    <a:lnTo>
                      <a:pt x="5505" y="8890"/>
                    </a:lnTo>
                    <a:lnTo>
                      <a:pt x="5505" y="8890"/>
                    </a:lnTo>
                    <a:lnTo>
                      <a:pt x="5480" y="8987"/>
                    </a:lnTo>
                    <a:lnTo>
                      <a:pt x="5383" y="9158"/>
                    </a:lnTo>
                    <a:lnTo>
                      <a:pt x="5237" y="9353"/>
                    </a:lnTo>
                    <a:lnTo>
                      <a:pt x="5042" y="9547"/>
                    </a:lnTo>
                    <a:lnTo>
                      <a:pt x="5042" y="9547"/>
                    </a:lnTo>
                    <a:lnTo>
                      <a:pt x="4847" y="9742"/>
                    </a:lnTo>
                    <a:lnTo>
                      <a:pt x="4701" y="9937"/>
                    </a:lnTo>
                    <a:lnTo>
                      <a:pt x="4603" y="10108"/>
                    </a:lnTo>
                    <a:lnTo>
                      <a:pt x="4555" y="10205"/>
                    </a:lnTo>
                    <a:lnTo>
                      <a:pt x="4555" y="10205"/>
                    </a:lnTo>
                    <a:lnTo>
                      <a:pt x="4530" y="10327"/>
                    </a:lnTo>
                    <a:lnTo>
                      <a:pt x="4457" y="10473"/>
                    </a:lnTo>
                    <a:lnTo>
                      <a:pt x="4336" y="10619"/>
                    </a:lnTo>
                    <a:lnTo>
                      <a:pt x="4189" y="10790"/>
                    </a:lnTo>
                    <a:lnTo>
                      <a:pt x="4189" y="10790"/>
                    </a:lnTo>
                    <a:lnTo>
                      <a:pt x="4019" y="10936"/>
                    </a:lnTo>
                    <a:lnTo>
                      <a:pt x="3873" y="11057"/>
                    </a:lnTo>
                    <a:lnTo>
                      <a:pt x="3727" y="11131"/>
                    </a:lnTo>
                    <a:lnTo>
                      <a:pt x="3605" y="11155"/>
                    </a:lnTo>
                    <a:lnTo>
                      <a:pt x="3605" y="11155"/>
                    </a:lnTo>
                    <a:lnTo>
                      <a:pt x="3532" y="11155"/>
                    </a:lnTo>
                    <a:lnTo>
                      <a:pt x="3434" y="11106"/>
                    </a:lnTo>
                    <a:lnTo>
                      <a:pt x="3337" y="11057"/>
                    </a:lnTo>
                    <a:lnTo>
                      <a:pt x="3240" y="10984"/>
                    </a:lnTo>
                    <a:lnTo>
                      <a:pt x="3240" y="10984"/>
                    </a:lnTo>
                    <a:lnTo>
                      <a:pt x="3167" y="10887"/>
                    </a:lnTo>
                    <a:lnTo>
                      <a:pt x="3093" y="10790"/>
                    </a:lnTo>
                    <a:lnTo>
                      <a:pt x="3069" y="10692"/>
                    </a:lnTo>
                    <a:lnTo>
                      <a:pt x="3045" y="10595"/>
                    </a:lnTo>
                    <a:lnTo>
                      <a:pt x="3045" y="10595"/>
                    </a:lnTo>
                    <a:lnTo>
                      <a:pt x="3020" y="10424"/>
                    </a:lnTo>
                    <a:lnTo>
                      <a:pt x="2996" y="10351"/>
                    </a:lnTo>
                    <a:lnTo>
                      <a:pt x="2947" y="10302"/>
                    </a:lnTo>
                    <a:lnTo>
                      <a:pt x="2947" y="10302"/>
                    </a:lnTo>
                    <a:lnTo>
                      <a:pt x="2923" y="10254"/>
                    </a:lnTo>
                    <a:lnTo>
                      <a:pt x="2874" y="10181"/>
                    </a:lnTo>
                    <a:lnTo>
                      <a:pt x="2850" y="10035"/>
                    </a:lnTo>
                    <a:lnTo>
                      <a:pt x="2850" y="10035"/>
                    </a:lnTo>
                    <a:lnTo>
                      <a:pt x="2826" y="9864"/>
                    </a:lnTo>
                    <a:lnTo>
                      <a:pt x="2801" y="9791"/>
                    </a:lnTo>
                    <a:lnTo>
                      <a:pt x="2752" y="9742"/>
                    </a:lnTo>
                    <a:lnTo>
                      <a:pt x="2752" y="9742"/>
                    </a:lnTo>
                    <a:lnTo>
                      <a:pt x="2728" y="9669"/>
                    </a:lnTo>
                    <a:lnTo>
                      <a:pt x="2704" y="9572"/>
                    </a:lnTo>
                    <a:lnTo>
                      <a:pt x="2679" y="9426"/>
                    </a:lnTo>
                    <a:lnTo>
                      <a:pt x="2655" y="9255"/>
                    </a:lnTo>
                    <a:lnTo>
                      <a:pt x="2655" y="9255"/>
                    </a:lnTo>
                    <a:lnTo>
                      <a:pt x="2679" y="9109"/>
                    </a:lnTo>
                    <a:lnTo>
                      <a:pt x="2704" y="8963"/>
                    </a:lnTo>
                    <a:lnTo>
                      <a:pt x="2728" y="8866"/>
                    </a:lnTo>
                    <a:lnTo>
                      <a:pt x="2752" y="8792"/>
                    </a:lnTo>
                    <a:lnTo>
                      <a:pt x="2752" y="8792"/>
                    </a:lnTo>
                    <a:lnTo>
                      <a:pt x="2801" y="8744"/>
                    </a:lnTo>
                    <a:lnTo>
                      <a:pt x="2826" y="8671"/>
                    </a:lnTo>
                    <a:lnTo>
                      <a:pt x="2850" y="8500"/>
                    </a:lnTo>
                    <a:lnTo>
                      <a:pt x="2850" y="8500"/>
                    </a:lnTo>
                    <a:lnTo>
                      <a:pt x="2826" y="8403"/>
                    </a:lnTo>
                    <a:lnTo>
                      <a:pt x="2777" y="8281"/>
                    </a:lnTo>
                    <a:lnTo>
                      <a:pt x="2679" y="8159"/>
                    </a:lnTo>
                    <a:lnTo>
                      <a:pt x="2582" y="8037"/>
                    </a:lnTo>
                    <a:lnTo>
                      <a:pt x="2582" y="8037"/>
                    </a:lnTo>
                    <a:lnTo>
                      <a:pt x="2460" y="7891"/>
                    </a:lnTo>
                    <a:lnTo>
                      <a:pt x="2363" y="7721"/>
                    </a:lnTo>
                    <a:lnTo>
                      <a:pt x="2314" y="7526"/>
                    </a:lnTo>
                    <a:lnTo>
                      <a:pt x="2290" y="7356"/>
                    </a:lnTo>
                    <a:lnTo>
                      <a:pt x="2290" y="7356"/>
                    </a:lnTo>
                    <a:lnTo>
                      <a:pt x="2290" y="7209"/>
                    </a:lnTo>
                    <a:lnTo>
                      <a:pt x="2265" y="7063"/>
                    </a:lnTo>
                    <a:lnTo>
                      <a:pt x="2217" y="6966"/>
                    </a:lnTo>
                    <a:lnTo>
                      <a:pt x="2192" y="6893"/>
                    </a:lnTo>
                    <a:lnTo>
                      <a:pt x="2192" y="6893"/>
                    </a:lnTo>
                    <a:lnTo>
                      <a:pt x="2144" y="6844"/>
                    </a:lnTo>
                    <a:lnTo>
                      <a:pt x="2071" y="6820"/>
                    </a:lnTo>
                    <a:lnTo>
                      <a:pt x="1900" y="6795"/>
                    </a:lnTo>
                    <a:lnTo>
                      <a:pt x="1900" y="6795"/>
                    </a:lnTo>
                    <a:lnTo>
                      <a:pt x="1754" y="6820"/>
                    </a:lnTo>
                    <a:lnTo>
                      <a:pt x="1681" y="6844"/>
                    </a:lnTo>
                    <a:lnTo>
                      <a:pt x="1632" y="6893"/>
                    </a:lnTo>
                    <a:lnTo>
                      <a:pt x="1632" y="6893"/>
                    </a:lnTo>
                    <a:lnTo>
                      <a:pt x="1559" y="6941"/>
                    </a:lnTo>
                    <a:lnTo>
                      <a:pt x="1437" y="6966"/>
                    </a:lnTo>
                    <a:lnTo>
                      <a:pt x="1291" y="6990"/>
                    </a:lnTo>
                    <a:lnTo>
                      <a:pt x="1145" y="6990"/>
                    </a:lnTo>
                    <a:lnTo>
                      <a:pt x="1145" y="6990"/>
                    </a:lnTo>
                    <a:lnTo>
                      <a:pt x="975" y="6966"/>
                    </a:lnTo>
                    <a:lnTo>
                      <a:pt x="780" y="6868"/>
                    </a:lnTo>
                    <a:lnTo>
                      <a:pt x="561" y="6747"/>
                    </a:lnTo>
                    <a:lnTo>
                      <a:pt x="390" y="6601"/>
                    </a:lnTo>
                    <a:lnTo>
                      <a:pt x="390" y="6601"/>
                    </a:lnTo>
                    <a:lnTo>
                      <a:pt x="317" y="6527"/>
                    </a:lnTo>
                    <a:lnTo>
                      <a:pt x="244" y="6406"/>
                    </a:lnTo>
                    <a:lnTo>
                      <a:pt x="122" y="6113"/>
                    </a:lnTo>
                    <a:lnTo>
                      <a:pt x="49" y="5797"/>
                    </a:lnTo>
                    <a:lnTo>
                      <a:pt x="0" y="5480"/>
                    </a:lnTo>
                    <a:lnTo>
                      <a:pt x="0" y="5480"/>
                    </a:lnTo>
                    <a:lnTo>
                      <a:pt x="25" y="5310"/>
                    </a:lnTo>
                    <a:lnTo>
                      <a:pt x="49" y="5139"/>
                    </a:lnTo>
                    <a:lnTo>
                      <a:pt x="147" y="4798"/>
                    </a:lnTo>
                    <a:lnTo>
                      <a:pt x="220" y="4628"/>
                    </a:lnTo>
                    <a:lnTo>
                      <a:pt x="293" y="4482"/>
                    </a:lnTo>
                    <a:lnTo>
                      <a:pt x="390" y="4336"/>
                    </a:lnTo>
                    <a:lnTo>
                      <a:pt x="487" y="4238"/>
                    </a:lnTo>
                    <a:lnTo>
                      <a:pt x="487" y="4238"/>
                    </a:lnTo>
                    <a:lnTo>
                      <a:pt x="682" y="4043"/>
                    </a:lnTo>
                    <a:lnTo>
                      <a:pt x="877" y="3897"/>
                    </a:lnTo>
                    <a:lnTo>
                      <a:pt x="1048" y="3800"/>
                    </a:lnTo>
                    <a:lnTo>
                      <a:pt x="1145" y="3751"/>
                    </a:lnTo>
                    <a:lnTo>
                      <a:pt x="1145" y="3751"/>
                    </a:lnTo>
                    <a:lnTo>
                      <a:pt x="1316" y="3727"/>
                    </a:lnTo>
                    <a:lnTo>
                      <a:pt x="1389" y="3702"/>
                    </a:lnTo>
                    <a:lnTo>
                      <a:pt x="1437" y="3654"/>
                    </a:lnTo>
                    <a:lnTo>
                      <a:pt x="1437" y="3654"/>
                    </a:lnTo>
                    <a:lnTo>
                      <a:pt x="1510" y="3629"/>
                    </a:lnTo>
                    <a:lnTo>
                      <a:pt x="1608" y="3605"/>
                    </a:lnTo>
                    <a:lnTo>
                      <a:pt x="1754" y="3581"/>
                    </a:lnTo>
                    <a:lnTo>
                      <a:pt x="1900" y="3581"/>
                    </a:lnTo>
                    <a:lnTo>
                      <a:pt x="1900" y="3581"/>
                    </a:lnTo>
                    <a:lnTo>
                      <a:pt x="2071" y="3581"/>
                    </a:lnTo>
                    <a:lnTo>
                      <a:pt x="2241" y="3629"/>
                    </a:lnTo>
                    <a:lnTo>
                      <a:pt x="2363" y="3678"/>
                    </a:lnTo>
                    <a:lnTo>
                      <a:pt x="2485" y="3751"/>
                    </a:lnTo>
                    <a:lnTo>
                      <a:pt x="2485" y="3751"/>
                    </a:lnTo>
                    <a:lnTo>
                      <a:pt x="2558" y="3824"/>
                    </a:lnTo>
                    <a:lnTo>
                      <a:pt x="2655" y="3897"/>
                    </a:lnTo>
                    <a:lnTo>
                      <a:pt x="2777" y="3946"/>
                    </a:lnTo>
                    <a:lnTo>
                      <a:pt x="2850" y="3946"/>
                    </a:lnTo>
                    <a:lnTo>
                      <a:pt x="2850" y="3946"/>
                    </a:lnTo>
                    <a:lnTo>
                      <a:pt x="3020" y="3970"/>
                    </a:lnTo>
                    <a:lnTo>
                      <a:pt x="3093" y="4019"/>
                    </a:lnTo>
                    <a:lnTo>
                      <a:pt x="3142" y="4043"/>
                    </a:lnTo>
                    <a:lnTo>
                      <a:pt x="3142" y="4043"/>
                    </a:lnTo>
                    <a:lnTo>
                      <a:pt x="3191" y="4068"/>
                    </a:lnTo>
                    <a:lnTo>
                      <a:pt x="3240" y="4092"/>
                    </a:lnTo>
                    <a:lnTo>
                      <a:pt x="3288" y="4068"/>
                    </a:lnTo>
                    <a:lnTo>
                      <a:pt x="3337" y="4043"/>
                    </a:lnTo>
                    <a:lnTo>
                      <a:pt x="3337" y="4043"/>
                    </a:lnTo>
                    <a:lnTo>
                      <a:pt x="3386" y="4019"/>
                    </a:lnTo>
                    <a:lnTo>
                      <a:pt x="3459" y="3970"/>
                    </a:lnTo>
                    <a:lnTo>
                      <a:pt x="3605" y="3946"/>
                    </a:lnTo>
                    <a:lnTo>
                      <a:pt x="3605" y="3946"/>
                    </a:lnTo>
                    <a:lnTo>
                      <a:pt x="3775" y="3970"/>
                    </a:lnTo>
                    <a:lnTo>
                      <a:pt x="3848" y="4019"/>
                    </a:lnTo>
                    <a:lnTo>
                      <a:pt x="3897" y="4043"/>
                    </a:lnTo>
                    <a:lnTo>
                      <a:pt x="3897" y="4043"/>
                    </a:lnTo>
                    <a:lnTo>
                      <a:pt x="3970" y="4092"/>
                    </a:lnTo>
                    <a:lnTo>
                      <a:pt x="4068" y="4116"/>
                    </a:lnTo>
                    <a:lnTo>
                      <a:pt x="4214" y="4141"/>
                    </a:lnTo>
                    <a:lnTo>
                      <a:pt x="4384" y="4141"/>
                    </a:lnTo>
                    <a:lnTo>
                      <a:pt x="4384" y="4141"/>
                    </a:lnTo>
                    <a:lnTo>
                      <a:pt x="4530" y="4141"/>
                    </a:lnTo>
                    <a:lnTo>
                      <a:pt x="4677" y="4116"/>
                    </a:lnTo>
                    <a:lnTo>
                      <a:pt x="4774" y="4092"/>
                    </a:lnTo>
                    <a:lnTo>
                      <a:pt x="4847" y="4043"/>
                    </a:lnTo>
                    <a:lnTo>
                      <a:pt x="4847" y="4043"/>
                    </a:lnTo>
                    <a:lnTo>
                      <a:pt x="4896" y="3995"/>
                    </a:lnTo>
                    <a:lnTo>
                      <a:pt x="4920" y="3921"/>
                    </a:lnTo>
                    <a:lnTo>
                      <a:pt x="4944" y="3751"/>
                    </a:lnTo>
                    <a:lnTo>
                      <a:pt x="4944" y="3751"/>
                    </a:lnTo>
                    <a:lnTo>
                      <a:pt x="4944" y="3727"/>
                    </a:lnTo>
                    <a:lnTo>
                      <a:pt x="4920" y="3678"/>
                    </a:lnTo>
                    <a:lnTo>
                      <a:pt x="4823" y="3629"/>
                    </a:lnTo>
                    <a:lnTo>
                      <a:pt x="4701" y="3581"/>
                    </a:lnTo>
                    <a:lnTo>
                      <a:pt x="4555" y="3581"/>
                    </a:lnTo>
                    <a:lnTo>
                      <a:pt x="4555" y="3581"/>
                    </a:lnTo>
                    <a:lnTo>
                      <a:pt x="4409" y="3556"/>
                    </a:lnTo>
                    <a:lnTo>
                      <a:pt x="4238" y="3507"/>
                    </a:lnTo>
                    <a:lnTo>
                      <a:pt x="4092" y="3459"/>
                    </a:lnTo>
                    <a:lnTo>
                      <a:pt x="3995" y="3386"/>
                    </a:lnTo>
                    <a:lnTo>
                      <a:pt x="3995" y="3386"/>
                    </a:lnTo>
                    <a:lnTo>
                      <a:pt x="3897" y="3313"/>
                    </a:lnTo>
                    <a:lnTo>
                      <a:pt x="3800" y="3240"/>
                    </a:lnTo>
                    <a:lnTo>
                      <a:pt x="3702" y="3215"/>
                    </a:lnTo>
                    <a:lnTo>
                      <a:pt x="3605" y="3191"/>
                    </a:lnTo>
                    <a:lnTo>
                      <a:pt x="3605" y="3191"/>
                    </a:lnTo>
                    <a:lnTo>
                      <a:pt x="3532" y="3166"/>
                    </a:lnTo>
                    <a:lnTo>
                      <a:pt x="3434" y="3142"/>
                    </a:lnTo>
                    <a:lnTo>
                      <a:pt x="3337" y="3069"/>
                    </a:lnTo>
                    <a:lnTo>
                      <a:pt x="3240" y="2996"/>
                    </a:lnTo>
                    <a:lnTo>
                      <a:pt x="3240" y="2996"/>
                    </a:lnTo>
                    <a:lnTo>
                      <a:pt x="3167" y="2923"/>
                    </a:lnTo>
                    <a:lnTo>
                      <a:pt x="3069" y="2899"/>
                    </a:lnTo>
                    <a:lnTo>
                      <a:pt x="2996" y="2874"/>
                    </a:lnTo>
                    <a:lnTo>
                      <a:pt x="2947" y="2899"/>
                    </a:lnTo>
                    <a:lnTo>
                      <a:pt x="2947" y="2899"/>
                    </a:lnTo>
                    <a:lnTo>
                      <a:pt x="2899" y="2923"/>
                    </a:lnTo>
                    <a:lnTo>
                      <a:pt x="2826" y="2923"/>
                    </a:lnTo>
                    <a:lnTo>
                      <a:pt x="2752" y="2874"/>
                    </a:lnTo>
                    <a:lnTo>
                      <a:pt x="2655" y="2801"/>
                    </a:lnTo>
                    <a:lnTo>
                      <a:pt x="2655" y="2801"/>
                    </a:lnTo>
                    <a:lnTo>
                      <a:pt x="2582" y="2752"/>
                    </a:lnTo>
                    <a:lnTo>
                      <a:pt x="2509" y="2704"/>
                    </a:lnTo>
                    <a:lnTo>
                      <a:pt x="2436" y="2704"/>
                    </a:lnTo>
                    <a:lnTo>
                      <a:pt x="2387" y="2704"/>
                    </a:lnTo>
                    <a:lnTo>
                      <a:pt x="2387" y="2704"/>
                    </a:lnTo>
                    <a:lnTo>
                      <a:pt x="2338" y="2752"/>
                    </a:lnTo>
                    <a:lnTo>
                      <a:pt x="2265" y="2777"/>
                    </a:lnTo>
                    <a:lnTo>
                      <a:pt x="2095" y="2801"/>
                    </a:lnTo>
                    <a:lnTo>
                      <a:pt x="2095" y="2801"/>
                    </a:lnTo>
                    <a:lnTo>
                      <a:pt x="1997" y="2850"/>
                    </a:lnTo>
                    <a:lnTo>
                      <a:pt x="1851" y="2923"/>
                    </a:lnTo>
                    <a:lnTo>
                      <a:pt x="1681" y="3045"/>
                    </a:lnTo>
                    <a:lnTo>
                      <a:pt x="1535" y="3191"/>
                    </a:lnTo>
                    <a:lnTo>
                      <a:pt x="1535" y="3191"/>
                    </a:lnTo>
                    <a:lnTo>
                      <a:pt x="1364" y="3337"/>
                    </a:lnTo>
                    <a:lnTo>
                      <a:pt x="1194" y="3459"/>
                    </a:lnTo>
                    <a:lnTo>
                      <a:pt x="1072" y="3532"/>
                    </a:lnTo>
                    <a:lnTo>
                      <a:pt x="950" y="3581"/>
                    </a:lnTo>
                    <a:lnTo>
                      <a:pt x="950" y="3581"/>
                    </a:lnTo>
                    <a:lnTo>
                      <a:pt x="804" y="3532"/>
                    </a:lnTo>
                    <a:lnTo>
                      <a:pt x="731" y="3507"/>
                    </a:lnTo>
                    <a:lnTo>
                      <a:pt x="682" y="3483"/>
                    </a:lnTo>
                    <a:lnTo>
                      <a:pt x="682" y="3483"/>
                    </a:lnTo>
                    <a:lnTo>
                      <a:pt x="634" y="3434"/>
                    </a:lnTo>
                    <a:lnTo>
                      <a:pt x="609" y="3361"/>
                    </a:lnTo>
                    <a:lnTo>
                      <a:pt x="585" y="3191"/>
                    </a:lnTo>
                    <a:lnTo>
                      <a:pt x="585" y="3191"/>
                    </a:lnTo>
                    <a:lnTo>
                      <a:pt x="609" y="3020"/>
                    </a:lnTo>
                    <a:lnTo>
                      <a:pt x="634" y="2947"/>
                    </a:lnTo>
                    <a:lnTo>
                      <a:pt x="682" y="2899"/>
                    </a:lnTo>
                    <a:lnTo>
                      <a:pt x="682" y="2899"/>
                    </a:lnTo>
                    <a:lnTo>
                      <a:pt x="731" y="2874"/>
                    </a:lnTo>
                    <a:lnTo>
                      <a:pt x="853" y="2850"/>
                    </a:lnTo>
                    <a:lnTo>
                      <a:pt x="999" y="2826"/>
                    </a:lnTo>
                    <a:lnTo>
                      <a:pt x="1145" y="2801"/>
                    </a:lnTo>
                    <a:lnTo>
                      <a:pt x="1145" y="2801"/>
                    </a:lnTo>
                    <a:lnTo>
                      <a:pt x="1291" y="2801"/>
                    </a:lnTo>
                    <a:lnTo>
                      <a:pt x="1413" y="2752"/>
                    </a:lnTo>
                    <a:lnTo>
                      <a:pt x="1486" y="2704"/>
                    </a:lnTo>
                    <a:lnTo>
                      <a:pt x="1510" y="2655"/>
                    </a:lnTo>
                    <a:lnTo>
                      <a:pt x="1535" y="2631"/>
                    </a:lnTo>
                    <a:lnTo>
                      <a:pt x="1535" y="2631"/>
                    </a:lnTo>
                    <a:lnTo>
                      <a:pt x="1486" y="2460"/>
                    </a:lnTo>
                    <a:lnTo>
                      <a:pt x="1462" y="2387"/>
                    </a:lnTo>
                    <a:lnTo>
                      <a:pt x="1437" y="2338"/>
                    </a:lnTo>
                    <a:lnTo>
                      <a:pt x="1437" y="2338"/>
                    </a:lnTo>
                    <a:lnTo>
                      <a:pt x="1389" y="2290"/>
                    </a:lnTo>
                    <a:lnTo>
                      <a:pt x="1389" y="2241"/>
                    </a:lnTo>
                    <a:lnTo>
                      <a:pt x="1389" y="2192"/>
                    </a:lnTo>
                    <a:lnTo>
                      <a:pt x="1437" y="2144"/>
                    </a:lnTo>
                    <a:lnTo>
                      <a:pt x="1437" y="2144"/>
                    </a:lnTo>
                    <a:lnTo>
                      <a:pt x="1486" y="2119"/>
                    </a:lnTo>
                    <a:lnTo>
                      <a:pt x="1559" y="2070"/>
                    </a:lnTo>
                    <a:lnTo>
                      <a:pt x="1705" y="2046"/>
                    </a:lnTo>
                    <a:lnTo>
                      <a:pt x="1705" y="2046"/>
                    </a:lnTo>
                    <a:lnTo>
                      <a:pt x="1803" y="2046"/>
                    </a:lnTo>
                    <a:lnTo>
                      <a:pt x="1900" y="1997"/>
                    </a:lnTo>
                    <a:lnTo>
                      <a:pt x="1997" y="1924"/>
                    </a:lnTo>
                    <a:lnTo>
                      <a:pt x="2095" y="1851"/>
                    </a:lnTo>
                    <a:lnTo>
                      <a:pt x="2095" y="1851"/>
                    </a:lnTo>
                    <a:lnTo>
                      <a:pt x="2168" y="1778"/>
                    </a:lnTo>
                    <a:lnTo>
                      <a:pt x="2241" y="1681"/>
                    </a:lnTo>
                    <a:lnTo>
                      <a:pt x="2265" y="1559"/>
                    </a:lnTo>
                    <a:lnTo>
                      <a:pt x="2290" y="1486"/>
                    </a:lnTo>
                    <a:lnTo>
                      <a:pt x="2290" y="1486"/>
                    </a:lnTo>
                    <a:lnTo>
                      <a:pt x="2265" y="1315"/>
                    </a:lnTo>
                    <a:lnTo>
                      <a:pt x="2217" y="1242"/>
                    </a:lnTo>
                    <a:lnTo>
                      <a:pt x="2192" y="1194"/>
                    </a:lnTo>
                    <a:lnTo>
                      <a:pt x="2192" y="1194"/>
                    </a:lnTo>
                    <a:lnTo>
                      <a:pt x="2192" y="1169"/>
                    </a:lnTo>
                    <a:lnTo>
                      <a:pt x="2192" y="1121"/>
                    </a:lnTo>
                    <a:lnTo>
                      <a:pt x="2265" y="999"/>
                    </a:lnTo>
                    <a:lnTo>
                      <a:pt x="2387" y="828"/>
                    </a:lnTo>
                    <a:lnTo>
                      <a:pt x="2582" y="634"/>
                    </a:lnTo>
                    <a:lnTo>
                      <a:pt x="2582" y="634"/>
                    </a:lnTo>
                    <a:lnTo>
                      <a:pt x="2679" y="536"/>
                    </a:lnTo>
                    <a:lnTo>
                      <a:pt x="2826" y="439"/>
                    </a:lnTo>
                    <a:lnTo>
                      <a:pt x="2972" y="366"/>
                    </a:lnTo>
                    <a:lnTo>
                      <a:pt x="3142" y="293"/>
                    </a:lnTo>
                    <a:lnTo>
                      <a:pt x="3483" y="195"/>
                    </a:lnTo>
                    <a:lnTo>
                      <a:pt x="3654" y="171"/>
                    </a:lnTo>
                    <a:lnTo>
                      <a:pt x="3800" y="146"/>
                    </a:lnTo>
                    <a:lnTo>
                      <a:pt x="3800" y="146"/>
                    </a:lnTo>
                    <a:lnTo>
                      <a:pt x="4116" y="171"/>
                    </a:lnTo>
                    <a:lnTo>
                      <a:pt x="4360" y="171"/>
                    </a:lnTo>
                    <a:lnTo>
                      <a:pt x="4555" y="220"/>
                    </a:lnTo>
                    <a:lnTo>
                      <a:pt x="4652" y="244"/>
                    </a:lnTo>
                    <a:lnTo>
                      <a:pt x="4652" y="244"/>
                    </a:lnTo>
                    <a:lnTo>
                      <a:pt x="4701" y="268"/>
                    </a:lnTo>
                    <a:lnTo>
                      <a:pt x="4750" y="293"/>
                    </a:lnTo>
                    <a:lnTo>
                      <a:pt x="4798" y="268"/>
                    </a:lnTo>
                    <a:lnTo>
                      <a:pt x="4847" y="244"/>
                    </a:lnTo>
                    <a:lnTo>
                      <a:pt x="4847" y="244"/>
                    </a:lnTo>
                    <a:lnTo>
                      <a:pt x="5018" y="195"/>
                    </a:lnTo>
                    <a:lnTo>
                      <a:pt x="5407" y="122"/>
                    </a:lnTo>
                    <a:lnTo>
                      <a:pt x="5821" y="25"/>
                    </a:lnTo>
                    <a:lnTo>
                      <a:pt x="6138" y="0"/>
                    </a:lnTo>
                  </a:path>
                </a:pathLst>
              </a:custGeom>
              <a:noFill/>
              <a:ln cap="rnd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4" name="Shape 174"/>
            <p:cNvSpPr txBox="1"/>
            <p:nvPr/>
          </p:nvSpPr>
          <p:spPr>
            <a:xfrm>
              <a:off x="8516775" y="4626250"/>
              <a:ext cx="576000" cy="3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u="sng">
                  <a:solidFill>
                    <a:schemeClr val="hlink"/>
                  </a:solidFill>
                  <a:hlinkClick r:id="rId4"/>
                </a:rPr>
                <a:t>www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>
            <p:ph idx="1" type="body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i="0" lang="en" sz="3000">
                <a:solidFill>
                  <a:srgbClr val="FFCD00"/>
                </a:solidFill>
                <a:latin typeface="Ubuntu"/>
                <a:ea typeface="Ubuntu"/>
                <a:cs typeface="Ubuntu"/>
                <a:sym typeface="Ubuntu"/>
              </a:rPr>
              <a:t>emocje</a:t>
            </a:r>
          </a:p>
        </p:txBody>
      </p:sp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idx="4294967295" type="ctrTitle"/>
          </p:nvPr>
        </p:nvSpPr>
        <p:spPr>
          <a:xfrm>
            <a:off x="685800" y="343199"/>
            <a:ext cx="7772400" cy="894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Ubuntu"/>
                <a:ea typeface="Ubuntu"/>
                <a:cs typeface="Ubuntu"/>
                <a:sym typeface="Ubuntu"/>
              </a:rPr>
              <a:t>72/80 lat</a:t>
            </a:r>
          </a:p>
        </p:txBody>
      </p:sp>
      <p:sp>
        <p:nvSpPr>
          <p:cNvPr id="583" name="Shape 583"/>
          <p:cNvSpPr txBox="1"/>
          <p:nvPr>
            <p:ph idx="4294967295" type="subTitle"/>
          </p:nvPr>
        </p:nvSpPr>
        <p:spPr>
          <a:xfrm>
            <a:off x="685800" y="954108"/>
            <a:ext cx="7772400" cy="46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Tyle średnio żyją w Polsce mężczyźni/kobiety</a:t>
            </a:r>
          </a:p>
        </p:txBody>
      </p:sp>
      <p:sp>
        <p:nvSpPr>
          <p:cNvPr id="584" name="Shape 584"/>
          <p:cNvSpPr txBox="1"/>
          <p:nvPr>
            <p:ph idx="4294967295" type="ctrTitle"/>
          </p:nvPr>
        </p:nvSpPr>
        <p:spPr>
          <a:xfrm>
            <a:off x="685800" y="2972099"/>
            <a:ext cx="7772400" cy="894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highlight>
                  <a:srgbClr val="FFCD00"/>
                </a:highlight>
                <a:latin typeface="Ubuntu"/>
                <a:ea typeface="Ubuntu"/>
                <a:cs typeface="Ubuntu"/>
                <a:sym typeface="Ubuntu"/>
              </a:rPr>
              <a:t>7,89 minuty</a:t>
            </a:r>
          </a:p>
        </p:txBody>
      </p:sp>
      <p:sp>
        <p:nvSpPr>
          <p:cNvPr id="585" name="Shape 585"/>
          <p:cNvSpPr txBox="1"/>
          <p:nvPr>
            <p:ph idx="4294967295" type="subTitle"/>
          </p:nvPr>
        </p:nvSpPr>
        <p:spPr>
          <a:xfrm>
            <a:off x="685800" y="3583008"/>
            <a:ext cx="7772400" cy="46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Dziś zyskała(e)ś   69 157 / 365 / 24 = 7,89</a:t>
            </a:r>
          </a:p>
        </p:txBody>
      </p:sp>
      <p:sp>
        <p:nvSpPr>
          <p:cNvPr id="586" name="Shape 586"/>
          <p:cNvSpPr txBox="1"/>
          <p:nvPr>
            <p:ph idx="4294967295" type="ctrTitle"/>
          </p:nvPr>
        </p:nvSpPr>
        <p:spPr>
          <a:xfrm>
            <a:off x="685800" y="1657649"/>
            <a:ext cx="7772400" cy="894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Ubuntu"/>
                <a:ea typeface="Ubuntu"/>
                <a:cs typeface="Ubuntu"/>
                <a:sym typeface="Ubuntu"/>
              </a:rPr>
              <a:t>69 157 minut</a:t>
            </a:r>
          </a:p>
        </p:txBody>
      </p:sp>
      <p:sp>
        <p:nvSpPr>
          <p:cNvPr id="587" name="Shape 587"/>
          <p:cNvSpPr txBox="1"/>
          <p:nvPr>
            <p:ph idx="4294967295" type="subTitle"/>
          </p:nvPr>
        </p:nvSpPr>
        <p:spPr>
          <a:xfrm>
            <a:off x="685800" y="2268558"/>
            <a:ext cx="7772400" cy="46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Tyle zyskasz regularnie ćwicząc zdrowie fizyczne, intelektualne, emocjonalne i społeczne</a:t>
            </a:r>
          </a:p>
        </p:txBody>
      </p:sp>
      <p:grpSp>
        <p:nvGrpSpPr>
          <p:cNvPr id="588" name="Shape 588"/>
          <p:cNvGrpSpPr/>
          <p:nvPr/>
        </p:nvGrpSpPr>
        <p:grpSpPr>
          <a:xfrm>
            <a:off x="4433047" y="4413424"/>
            <a:ext cx="277858" cy="201655"/>
            <a:chOff x="3932350" y="3714775"/>
            <a:chExt cx="439650" cy="319075"/>
          </a:xfrm>
        </p:grpSpPr>
        <p:sp>
          <p:nvSpPr>
            <p:cNvPr id="589" name="Shape 589"/>
            <p:cNvSpPr/>
            <p:nvPr/>
          </p:nvSpPr>
          <p:spPr>
            <a:xfrm>
              <a:off x="3932350" y="3714775"/>
              <a:ext cx="439650" cy="319075"/>
            </a:xfrm>
            <a:custGeom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90" name="Shape 590"/>
            <p:cNvSpPr/>
            <p:nvPr/>
          </p:nvSpPr>
          <p:spPr>
            <a:xfrm>
              <a:off x="3970100" y="3862750"/>
              <a:ext cx="77350" cy="132750"/>
            </a:xfrm>
            <a:custGeom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91" name="Shape 591"/>
            <p:cNvSpPr/>
            <p:nvPr/>
          </p:nvSpPr>
          <p:spPr>
            <a:xfrm>
              <a:off x="4278800" y="3862750"/>
              <a:ext cx="77350" cy="132750"/>
            </a:xfrm>
            <a:custGeom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92" name="Shape 592"/>
            <p:cNvSpPr/>
            <p:nvPr/>
          </p:nvSpPr>
          <p:spPr>
            <a:xfrm>
              <a:off x="4073000" y="3716600"/>
              <a:ext cx="77350" cy="278900"/>
            </a:xfrm>
            <a:custGeom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93" name="Shape 593"/>
            <p:cNvSpPr/>
            <p:nvPr/>
          </p:nvSpPr>
          <p:spPr>
            <a:xfrm>
              <a:off x="4175900" y="3787250"/>
              <a:ext cx="77350" cy="208250"/>
            </a:xfrm>
            <a:custGeom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idx="4294967295" type="subTitle"/>
          </p:nvPr>
        </p:nvSpPr>
        <p:spPr>
          <a:xfrm>
            <a:off x="2371500" y="2093775"/>
            <a:ext cx="6539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latin typeface="Ubuntu"/>
                <a:ea typeface="Ubuntu"/>
                <a:cs typeface="Ubuntu"/>
                <a:sym typeface="Ubuntu"/>
              </a:rPr>
              <a:t>czy macie Państwo </a:t>
            </a:r>
            <a:r>
              <a:rPr b="1" i="1" lang="en" sz="3600">
                <a:highlight>
                  <a:srgbClr val="FFD966"/>
                </a:highlight>
                <a:latin typeface="Ubuntu"/>
                <a:ea typeface="Ubuntu"/>
                <a:cs typeface="Ubuntu"/>
                <a:sym typeface="Ubuntu"/>
              </a:rPr>
              <a:t>pytania</a:t>
            </a:r>
            <a:r>
              <a:rPr b="1" i="1" lang="en" sz="3600">
                <a:latin typeface="Ubuntu"/>
                <a:ea typeface="Ubuntu"/>
                <a:cs typeface="Ubuntu"/>
                <a:sym typeface="Ubuntu"/>
              </a:rPr>
              <a:t>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Możecie mnie Państwo znaleźć tutaj: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Ubuntu"/>
            </a:pPr>
            <a:r>
              <a:rPr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@MikolajMorzy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Ubuntu"/>
            </a:pPr>
            <a:r>
              <a:rPr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Mikolaj.Morzy@put.poznan.pl</a:t>
            </a:r>
          </a:p>
          <a:p>
            <a:pPr indent="-342900" lvl="0" marL="457200" rtl="0">
              <a:spcBef>
                <a:spcPts val="0"/>
              </a:spcBef>
              <a:buClr>
                <a:srgbClr val="FFCD00"/>
              </a:buClr>
              <a:buSzPct val="100000"/>
              <a:buFont typeface="Ubuntu"/>
            </a:pPr>
            <a:r>
              <a:rPr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http://dataminingalapolonaise.wordpress.com</a:t>
            </a:r>
          </a:p>
        </p:txBody>
      </p:sp>
      <p:cxnSp>
        <p:nvCxnSpPr>
          <p:cNvPr id="599" name="Shape 599"/>
          <p:cNvCxnSpPr/>
          <p:nvPr/>
        </p:nvCxnSpPr>
        <p:spPr>
          <a:xfrm>
            <a:off x="6450" y="1428750"/>
            <a:ext cx="23972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00" name="Shape 600"/>
          <p:cNvSpPr txBox="1"/>
          <p:nvPr>
            <p:ph idx="4294967295" type="ctrTitle"/>
          </p:nvPr>
        </p:nvSpPr>
        <p:spPr>
          <a:xfrm>
            <a:off x="2371625" y="816550"/>
            <a:ext cx="6539400" cy="115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latin typeface="Ubuntu"/>
                <a:ea typeface="Ubuntu"/>
                <a:cs typeface="Ubuntu"/>
                <a:sym typeface="Ubuntu"/>
              </a:rPr>
              <a:t>Dziękuję za uwagę!</a:t>
            </a:r>
          </a:p>
        </p:txBody>
      </p:sp>
      <p:cxnSp>
        <p:nvCxnSpPr>
          <p:cNvPr id="601" name="Shape 601"/>
          <p:cNvCxnSpPr/>
          <p:nvPr/>
        </p:nvCxnSpPr>
        <p:spPr>
          <a:xfrm>
            <a:off x="7967500" y="1421825"/>
            <a:ext cx="1176300" cy="6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02" name="Shape 602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03" name="Shape 603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604" name="Shape 604"/>
            <p:cNvSpPr/>
            <p:nvPr/>
          </p:nvSpPr>
          <p:spPr>
            <a:xfrm>
              <a:off x="5972700" y="2476950"/>
              <a:ext cx="98050" cy="219825"/>
            </a:xfrm>
            <a:custGeom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6078025" y="2330200"/>
              <a:ext cx="306300" cy="387275"/>
            </a:xfrm>
            <a:custGeom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" name="Shape 606"/>
          <p:cNvGrpSpPr/>
          <p:nvPr/>
        </p:nvGrpSpPr>
        <p:grpSpPr>
          <a:xfrm>
            <a:off x="1917750" y="3902844"/>
            <a:ext cx="391000" cy="264085"/>
            <a:chOff x="564675" y="1700625"/>
            <a:chExt cx="465200" cy="314200"/>
          </a:xfrm>
        </p:grpSpPr>
        <p:sp>
          <p:nvSpPr>
            <p:cNvPr id="607" name="Shape 607"/>
            <p:cNvSpPr/>
            <p:nvPr/>
          </p:nvSpPr>
          <p:spPr>
            <a:xfrm>
              <a:off x="564675" y="1700625"/>
              <a:ext cx="465200" cy="29250"/>
            </a:xfrm>
            <a:custGeom>
              <a:pathLst>
                <a:path extrusionOk="0" fill="none" h="1170" w="18608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564675" y="1732300"/>
              <a:ext cx="465200" cy="272175"/>
            </a:xfrm>
            <a:custGeom>
              <a:pathLst>
                <a:path extrusionOk="0" fill="none" h="10887" w="18608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572600" y="2014200"/>
              <a:ext cx="449375" cy="625"/>
            </a:xfrm>
            <a:custGeom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Shape 610"/>
          <p:cNvGrpSpPr/>
          <p:nvPr/>
        </p:nvGrpSpPr>
        <p:grpSpPr>
          <a:xfrm>
            <a:off x="1911097" y="3645438"/>
            <a:ext cx="404322" cy="220084"/>
            <a:chOff x="5937975" y="5081700"/>
            <a:chExt cx="481050" cy="261850"/>
          </a:xfrm>
        </p:grpSpPr>
        <p:sp>
          <p:nvSpPr>
            <p:cNvPr id="611" name="Shape 611"/>
            <p:cNvSpPr/>
            <p:nvPr/>
          </p:nvSpPr>
          <p:spPr>
            <a:xfrm>
              <a:off x="6104200" y="5081700"/>
              <a:ext cx="314825" cy="215575"/>
            </a:xfrm>
            <a:custGeom>
              <a:pathLst>
                <a:path extrusionOk="0" fill="none" h="8623" w="1259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5937975" y="5210175"/>
              <a:ext cx="333700" cy="133375"/>
            </a:xfrm>
            <a:custGeom>
              <a:pathLst>
                <a:path extrusionOk="0" fill="none" h="5335" w="13348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6352025" y="5109100"/>
              <a:ext cx="19500" cy="18900"/>
            </a:xfrm>
            <a:custGeom>
              <a:pathLst>
                <a:path extrusionOk="0" h="756" w="78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" name="Shape 614"/>
          <p:cNvGrpSpPr/>
          <p:nvPr/>
        </p:nvGrpSpPr>
        <p:grpSpPr>
          <a:xfrm>
            <a:off x="1938714" y="4204256"/>
            <a:ext cx="349059" cy="298881"/>
            <a:chOff x="1934025" y="1001650"/>
            <a:chExt cx="415300" cy="355600"/>
          </a:xfrm>
        </p:grpSpPr>
        <p:sp>
          <p:nvSpPr>
            <p:cNvPr id="615" name="Shape 615"/>
            <p:cNvSpPr/>
            <p:nvPr/>
          </p:nvSpPr>
          <p:spPr>
            <a:xfrm>
              <a:off x="1934025" y="1303650"/>
              <a:ext cx="207650" cy="53600"/>
            </a:xfrm>
            <a:custGeom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2141650" y="1303650"/>
              <a:ext cx="207675" cy="53600"/>
            </a:xfrm>
            <a:custGeom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1934025" y="1001650"/>
              <a:ext cx="207650" cy="331250"/>
            </a:xfrm>
            <a:custGeom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2141650" y="1001650"/>
              <a:ext cx="207675" cy="331250"/>
            </a:xfrm>
            <a:custGeom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Shape 6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4454"/>
            <a:ext cx="9144000" cy="42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912" y="100012"/>
            <a:ext cx="6734175" cy="49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1434900" y="2231450"/>
            <a:ext cx="6274200" cy="81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have set mathematics back </a:t>
            </a:r>
            <a:r>
              <a:rPr lang="en">
                <a:highlight>
                  <a:srgbClr val="FFCD00"/>
                </a:highlight>
              </a:rPr>
              <a:t>a month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" name="Shape 189"/>
          <p:cNvGraphicFramePr/>
          <p:nvPr/>
        </p:nvGraphicFramePr>
        <p:xfrm>
          <a:off x="146575" y="6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{07817687-0B3A-4CF8-80C6-FDAD9D1DC0CB}</a:tableStyleId>
              </a:tblPr>
              <a:tblGrid>
                <a:gridCol w="918350"/>
                <a:gridCol w="9183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504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6593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33605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83642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87760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40014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11591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3146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819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279" y="425899"/>
            <a:ext cx="6940750" cy="42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Historia</a:t>
            </a:r>
          </a:p>
        </p:txBody>
      </p:sp>
      <p:sp>
        <p:nvSpPr>
          <p:cNvPr id="196" name="Shape 196"/>
          <p:cNvSpPr txBox="1"/>
          <p:nvPr>
            <p:ph idx="1" type="subTitle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Spacerem po mieście i starannie rysowane kółka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3125"/>
            <a:ext cx="9143999" cy="4178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/>
          <p:nvPr/>
        </p:nvSpPr>
        <p:spPr>
          <a:xfrm>
            <a:off x="245426" y="247115"/>
            <a:ext cx="5481225" cy="2481350"/>
          </a:xfrm>
          <a:custGeom>
            <a:pathLst>
              <a:path extrusionOk="0" h="99254" w="219249">
                <a:moveTo>
                  <a:pt x="9840" y="5840"/>
                </a:moveTo>
                <a:cubicBezTo>
                  <a:pt x="8223" y="10077"/>
                  <a:pt x="709" y="24099"/>
                  <a:pt x="142" y="31263"/>
                </a:cubicBezTo>
                <a:cubicBezTo>
                  <a:pt x="-425" y="38426"/>
                  <a:pt x="2108" y="47163"/>
                  <a:pt x="6433" y="48823"/>
                </a:cubicBezTo>
                <a:cubicBezTo>
                  <a:pt x="10757" y="50482"/>
                  <a:pt x="23774" y="46289"/>
                  <a:pt x="26089" y="41222"/>
                </a:cubicBezTo>
                <a:cubicBezTo>
                  <a:pt x="28404" y="36155"/>
                  <a:pt x="20585" y="23182"/>
                  <a:pt x="20323" y="18421"/>
                </a:cubicBezTo>
                <a:cubicBezTo>
                  <a:pt x="20061" y="13659"/>
                  <a:pt x="21765" y="12262"/>
                  <a:pt x="24517" y="12655"/>
                </a:cubicBezTo>
                <a:cubicBezTo>
                  <a:pt x="27269" y="13048"/>
                  <a:pt x="31593" y="19119"/>
                  <a:pt x="36835" y="20779"/>
                </a:cubicBezTo>
                <a:cubicBezTo>
                  <a:pt x="42076" y="22438"/>
                  <a:pt x="50594" y="19032"/>
                  <a:pt x="55967" y="22614"/>
                </a:cubicBezTo>
                <a:cubicBezTo>
                  <a:pt x="61339" y="26196"/>
                  <a:pt x="65184" y="41965"/>
                  <a:pt x="69072" y="42271"/>
                </a:cubicBezTo>
                <a:cubicBezTo>
                  <a:pt x="72959" y="42576"/>
                  <a:pt x="79555" y="28293"/>
                  <a:pt x="79293" y="24449"/>
                </a:cubicBezTo>
                <a:cubicBezTo>
                  <a:pt x="79030" y="20605"/>
                  <a:pt x="69508" y="21085"/>
                  <a:pt x="67499" y="19207"/>
                </a:cubicBezTo>
                <a:cubicBezTo>
                  <a:pt x="65489" y="17328"/>
                  <a:pt x="69857" y="14664"/>
                  <a:pt x="67237" y="13179"/>
                </a:cubicBezTo>
                <a:cubicBezTo>
                  <a:pt x="64616" y="11693"/>
                  <a:pt x="55880" y="12174"/>
                  <a:pt x="51774" y="10296"/>
                </a:cubicBezTo>
                <a:cubicBezTo>
                  <a:pt x="47668" y="8417"/>
                  <a:pt x="40504" y="3525"/>
                  <a:pt x="42601" y="1909"/>
                </a:cubicBezTo>
                <a:cubicBezTo>
                  <a:pt x="44697" y="292"/>
                  <a:pt x="57976" y="-624"/>
                  <a:pt x="64354" y="599"/>
                </a:cubicBezTo>
                <a:cubicBezTo>
                  <a:pt x="70731" y="1822"/>
                  <a:pt x="74226" y="7675"/>
                  <a:pt x="80866" y="9248"/>
                </a:cubicBezTo>
                <a:cubicBezTo>
                  <a:pt x="87505" y="10820"/>
                  <a:pt x="92092" y="9116"/>
                  <a:pt x="104192" y="10034"/>
                </a:cubicBezTo>
                <a:cubicBezTo>
                  <a:pt x="116291" y="10951"/>
                  <a:pt x="146082" y="9290"/>
                  <a:pt x="153465" y="14751"/>
                </a:cubicBezTo>
                <a:cubicBezTo>
                  <a:pt x="160847" y="20211"/>
                  <a:pt x="150276" y="35937"/>
                  <a:pt x="148485" y="42795"/>
                </a:cubicBezTo>
                <a:cubicBezTo>
                  <a:pt x="146694" y="49653"/>
                  <a:pt x="145121" y="50919"/>
                  <a:pt x="142719" y="55899"/>
                </a:cubicBezTo>
                <a:cubicBezTo>
                  <a:pt x="140316" y="60878"/>
                  <a:pt x="136254" y="67999"/>
                  <a:pt x="134070" y="72673"/>
                </a:cubicBezTo>
                <a:cubicBezTo>
                  <a:pt x="131885" y="77347"/>
                  <a:pt x="130618" y="80011"/>
                  <a:pt x="129614" y="83943"/>
                </a:cubicBezTo>
                <a:cubicBezTo>
                  <a:pt x="128609" y="87874"/>
                  <a:pt x="127430" y="93727"/>
                  <a:pt x="128042" y="96261"/>
                </a:cubicBezTo>
                <a:cubicBezTo>
                  <a:pt x="128653" y="98794"/>
                  <a:pt x="129309" y="99493"/>
                  <a:pt x="133284" y="99144"/>
                </a:cubicBezTo>
                <a:cubicBezTo>
                  <a:pt x="137259" y="98794"/>
                  <a:pt x="145077" y="96348"/>
                  <a:pt x="151892" y="94164"/>
                </a:cubicBezTo>
                <a:cubicBezTo>
                  <a:pt x="158706" y="91980"/>
                  <a:pt x="162943" y="90233"/>
                  <a:pt x="174170" y="86040"/>
                </a:cubicBezTo>
                <a:cubicBezTo>
                  <a:pt x="185396" y="81846"/>
                  <a:pt x="211735" y="71843"/>
                  <a:pt x="219249" y="69004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dash"/>
            <a:round/>
            <a:headEnd len="lg" w="lg" type="none"/>
            <a:tailEnd len="lg" w="lg" type="none"/>
          </a:ln>
        </p:spPr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